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0" r:id="rId5"/>
  </p:sldMasterIdLst>
  <p:notesMasterIdLst>
    <p:notesMasterId r:id="rId7"/>
  </p:notesMasterIdLst>
  <p:handoutMasterIdLst>
    <p:handoutMasterId r:id="rId8"/>
  </p:handoutMasterIdLst>
  <p:sldIdLst>
    <p:sldId id="975" r:id="rId6"/>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729" userDrawn="1">
          <p15:clr>
            <a:srgbClr val="A4A3A4"/>
          </p15:clr>
        </p15:guide>
        <p15:guide id="3" pos="506" userDrawn="1">
          <p15:clr>
            <a:srgbClr val="A4A3A4"/>
          </p15:clr>
        </p15:guide>
        <p15:guide id="4" pos="6131" userDrawn="1">
          <p15:clr>
            <a:srgbClr val="A4A3A4"/>
          </p15:clr>
        </p15:guide>
        <p15:guide id="5"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hil Briggs" initials="RB" lastIdx="3" clrIdx="0">
    <p:extLst>
      <p:ext uri="{19B8F6BF-5375-455C-9EA6-DF929625EA0E}">
        <p15:presenceInfo xmlns:p15="http://schemas.microsoft.com/office/powerpoint/2012/main" userId="S::RBriggs@zerotothree.org::41256715-4016-4879-9a31-72b32fbe27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632"/>
    <a:srgbClr val="F37033"/>
    <a:srgbClr val="EB513D"/>
    <a:srgbClr val="E94F3C"/>
    <a:srgbClr val="EB533C"/>
    <a:srgbClr val="F67B2F"/>
    <a:srgbClr val="F8872B"/>
    <a:srgbClr val="5AB394"/>
    <a:srgbClr val="008DCD"/>
    <a:srgbClr val="179B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DBDC54-54D0-4BA0-A504-E14DEBE619D3}" v="17" dt="2021-02-05T19:17:37.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14" autoAdjust="0"/>
    <p:restoredTop sz="95103" autoAdjust="0"/>
  </p:normalViewPr>
  <p:slideViewPr>
    <p:cSldViewPr snapToGrid="0" snapToObjects="1">
      <p:cViewPr varScale="1">
        <p:scale>
          <a:sx n="106" d="100"/>
          <a:sy n="106" d="100"/>
        </p:scale>
        <p:origin x="528" y="126"/>
      </p:cViewPr>
      <p:guideLst>
        <p:guide orient="horz" pos="1729"/>
        <p:guide pos="506"/>
        <p:guide pos="6131"/>
        <p:guide orient="horz" pos="2160"/>
      </p:guideLst>
    </p:cSldViewPr>
  </p:slideViewPr>
  <p:notesTextViewPr>
    <p:cViewPr>
      <p:scale>
        <a:sx n="150" d="100"/>
        <a:sy n="150" d="100"/>
      </p:scale>
      <p:origin x="0" y="0"/>
    </p:cViewPr>
  </p:notesTextViewPr>
  <p:sorterViewPr>
    <p:cViewPr>
      <p:scale>
        <a:sx n="200" d="100"/>
        <a:sy n="200" d="100"/>
      </p:scale>
      <p:origin x="0" y="-17682"/>
    </p:cViewPr>
  </p:sorterViewPr>
  <p:notesViewPr>
    <p:cSldViewPr snapToGrid="0" snapToObjects="1">
      <p:cViewPr varScale="1">
        <p:scale>
          <a:sx n="77" d="100"/>
          <a:sy n="77" d="100"/>
        </p:scale>
        <p:origin x="326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tags" Target="tags/tag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Kuo" userId="23ffb2f6-b02f-4d65-aca3-22652669ffd1" providerId="ADAL" clId="{96DBDC54-54D0-4BA0-A504-E14DEBE619D3}"/>
    <pc:docChg chg="custSel modSld">
      <pc:chgData name="Linda Kuo" userId="23ffb2f6-b02f-4d65-aca3-22652669ffd1" providerId="ADAL" clId="{96DBDC54-54D0-4BA0-A504-E14DEBE619D3}" dt="2021-02-05T19:17:31.001" v="8" actId="3626"/>
      <pc:docMkLst>
        <pc:docMk/>
      </pc:docMkLst>
      <pc:sldChg chg="modSp mod">
        <pc:chgData name="Linda Kuo" userId="23ffb2f6-b02f-4d65-aca3-22652669ffd1" providerId="ADAL" clId="{96DBDC54-54D0-4BA0-A504-E14DEBE619D3}" dt="2021-02-05T19:17:31.001" v="8" actId="3626"/>
        <pc:sldMkLst>
          <pc:docMk/>
          <pc:sldMk cId="3786664646" sldId="975"/>
        </pc:sldMkLst>
        <pc:graphicFrameChg chg="mod modGraphic">
          <ac:chgData name="Linda Kuo" userId="23ffb2f6-b02f-4d65-aca3-22652669ffd1" providerId="ADAL" clId="{96DBDC54-54D0-4BA0-A504-E14DEBE619D3}" dt="2021-02-05T19:17:31.001" v="8" actId="3626"/>
          <ac:graphicFrameMkLst>
            <pc:docMk/>
            <pc:sldMk cId="3786664646" sldId="975"/>
            <ac:graphicFrameMk id="5" creationId="{E1467AAE-13A4-4C0A-A091-D2AF6D261DD6}"/>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D61242-8C6C-FF45-A78C-1260FFBB61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521EB2F-2EC9-7B4C-9D1A-536DC1446A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6C23EE-8883-974C-A43E-E0B8CFD9BFDA}" type="datetimeFigureOut">
              <a:rPr lang="en-US" smtClean="0"/>
              <a:t>2/5/2021</a:t>
            </a:fld>
            <a:endParaRPr lang="en-US"/>
          </a:p>
        </p:txBody>
      </p:sp>
      <p:sp>
        <p:nvSpPr>
          <p:cNvPr id="4" name="Footer Placeholder 3">
            <a:extLst>
              <a:ext uri="{FF2B5EF4-FFF2-40B4-BE49-F238E27FC236}">
                <a16:creationId xmlns:a16="http://schemas.microsoft.com/office/drawing/2014/main" id="{A107F601-FD1A-E047-B59A-9340E72B4C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534BF9-83E1-3745-B483-ACE0FEF2F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B98633-4819-8C4B-A292-3720443D0E5A}" type="slidenum">
              <a:rPr lang="en-US" smtClean="0"/>
              <a:t>‹#›</a:t>
            </a:fld>
            <a:endParaRPr lang="en-US"/>
          </a:p>
        </p:txBody>
      </p:sp>
    </p:spTree>
    <p:extLst>
      <p:ext uri="{BB962C8B-B14F-4D97-AF65-F5344CB8AC3E}">
        <p14:creationId xmlns:p14="http://schemas.microsoft.com/office/powerpoint/2010/main" val="3704684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43CF59-0787-7549-B4DB-83C27C69C940}" type="datetimeFigureOut">
              <a:rPr lang="en-US" smtClean="0"/>
              <a:t>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42393-131B-CE4F-920F-68E9FBD3274F}" type="slidenum">
              <a:rPr lang="en-US" smtClean="0"/>
              <a:t>‹#›</a:t>
            </a:fld>
            <a:endParaRPr lang="en-US"/>
          </a:p>
        </p:txBody>
      </p:sp>
    </p:spTree>
    <p:extLst>
      <p:ext uri="{BB962C8B-B14F-4D97-AF65-F5344CB8AC3E}">
        <p14:creationId xmlns:p14="http://schemas.microsoft.com/office/powerpoint/2010/main" val="1019170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42393-131B-CE4F-920F-68E9FBD3274F}" type="slidenum">
              <a:rPr lang="en-US" smtClean="0"/>
              <a:t>1</a:t>
            </a:fld>
            <a:endParaRPr lang="en-US"/>
          </a:p>
        </p:txBody>
      </p:sp>
    </p:spTree>
    <p:extLst>
      <p:ext uri="{BB962C8B-B14F-4D97-AF65-F5344CB8AC3E}">
        <p14:creationId xmlns:p14="http://schemas.microsoft.com/office/powerpoint/2010/main" val="1453763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52" name="Picture Placeholder 51">
            <a:extLst>
              <a:ext uri="{FF2B5EF4-FFF2-40B4-BE49-F238E27FC236}">
                <a16:creationId xmlns:a16="http://schemas.microsoft.com/office/drawing/2014/main" id="{0632B8CA-3A83-0A46-98CE-B08B067178D1}"/>
              </a:ext>
            </a:extLst>
          </p:cNvPr>
          <p:cNvSpPr>
            <a:spLocks noGrp="1"/>
          </p:cNvSpPr>
          <p:nvPr>
            <p:ph type="pic" sz="quarter" idx="12" hasCustomPrompt="1"/>
          </p:nvPr>
        </p:nvSpPr>
        <p:spPr>
          <a:xfrm>
            <a:off x="0" y="0"/>
            <a:ext cx="4967288" cy="6767999"/>
          </a:xfrm>
        </p:spPr>
        <p:txBody>
          <a:bodyPr lIns="576000" tIns="216000" rIns="827999" anchor="t"/>
          <a:lstStyle>
            <a:lvl1pPr marL="0" indent="0" algn="l">
              <a:buNone/>
              <a:defRPr/>
            </a:lvl1pPr>
          </a:lstStyle>
          <a:p>
            <a:r>
              <a:rPr lang="en-US" dirty="0"/>
              <a:t>To add a photo, drag image onto the slide</a:t>
            </a:r>
          </a:p>
        </p:txBody>
      </p:sp>
      <p:sp>
        <p:nvSpPr>
          <p:cNvPr id="93" name="Title 1">
            <a:extLst>
              <a:ext uri="{FF2B5EF4-FFF2-40B4-BE49-F238E27FC236}">
                <a16:creationId xmlns:a16="http://schemas.microsoft.com/office/drawing/2014/main" id="{FD621A87-7617-514A-8FCC-ACB66049D172}"/>
              </a:ext>
            </a:extLst>
          </p:cNvPr>
          <p:cNvSpPr>
            <a:spLocks noGrp="1"/>
          </p:cNvSpPr>
          <p:nvPr>
            <p:ph type="title" hasCustomPrompt="1"/>
          </p:nvPr>
        </p:nvSpPr>
        <p:spPr>
          <a:xfrm>
            <a:off x="0" y="0"/>
            <a:ext cx="4967288" cy="6768000"/>
          </a:xfrm>
          <a:solidFill>
            <a:schemeClr val="accent1">
              <a:alpha val="71000"/>
            </a:schemeClr>
          </a:solidFill>
          <a:effectLst/>
        </p:spPr>
        <p:txBody>
          <a:bodyPr lIns="540000" rIns="360000" bIns="2844000" anchor="b">
            <a:noAutofit/>
          </a:bodyPr>
          <a:lstStyle>
            <a:lvl1pPr>
              <a:defRPr sz="4400" b="0" i="0">
                <a:solidFill>
                  <a:schemeClr val="bg1"/>
                </a:solidFill>
                <a:effectLst>
                  <a:outerShdw blurRad="203200" algn="ctr" rotWithShape="0">
                    <a:prstClr val="black">
                      <a:alpha val="24000"/>
                    </a:prstClr>
                  </a:outerShdw>
                </a:effectLst>
                <a:latin typeface="Calibri" panose="020F0502020204030204" pitchFamily="34" charset="0"/>
                <a:cs typeface="Calibri" panose="020F0502020204030204" pitchFamily="34" charset="0"/>
              </a:defRPr>
            </a:lvl1pPr>
          </a:lstStyle>
          <a:p>
            <a:r>
              <a:rPr lang="en-US" dirty="0"/>
              <a:t>Click to edit</a:t>
            </a:r>
            <a:br>
              <a:rPr lang="en-US" dirty="0"/>
            </a:br>
            <a:r>
              <a:rPr lang="en-US" dirty="0"/>
              <a:t>Master title style</a:t>
            </a:r>
          </a:p>
        </p:txBody>
      </p:sp>
      <p:sp>
        <p:nvSpPr>
          <p:cNvPr id="100" name="Rectangle 99">
            <a:extLst>
              <a:ext uri="{FF2B5EF4-FFF2-40B4-BE49-F238E27FC236}">
                <a16:creationId xmlns:a16="http://schemas.microsoft.com/office/drawing/2014/main" id="{986433A5-0DBC-5246-8588-03D6F796197B}"/>
              </a:ext>
            </a:extLst>
          </p:cNvPr>
          <p:cNvSpPr/>
          <p:nvPr userDrawn="1"/>
        </p:nvSpPr>
        <p:spPr>
          <a:xfrm>
            <a:off x="0" y="6768000"/>
            <a:ext cx="12191999" cy="90000"/>
          </a:xfrm>
          <a:prstGeom prst="rect">
            <a:avLst/>
          </a:prstGeom>
          <a:gradFill>
            <a:gsLst>
              <a:gs pos="0">
                <a:schemeClr val="accent4"/>
              </a:gs>
              <a:gs pos="41000">
                <a:schemeClr val="accent5"/>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 Placeholder 116">
            <a:extLst>
              <a:ext uri="{FF2B5EF4-FFF2-40B4-BE49-F238E27FC236}">
                <a16:creationId xmlns:a16="http://schemas.microsoft.com/office/drawing/2014/main" id="{3D07E31D-1AE8-B148-86EB-67C2BA6C5E85}"/>
              </a:ext>
            </a:extLst>
          </p:cNvPr>
          <p:cNvSpPr>
            <a:spLocks noGrp="1"/>
          </p:cNvSpPr>
          <p:nvPr>
            <p:ph type="body" sz="quarter" idx="19"/>
          </p:nvPr>
        </p:nvSpPr>
        <p:spPr>
          <a:xfrm>
            <a:off x="5445278" y="451571"/>
            <a:ext cx="2906309" cy="946392"/>
          </a:xfrm>
          <a:blipFill dpi="0" rotWithShape="1">
            <a:blip r:embed="rId2" cstate="email">
              <a:extLst>
                <a:ext uri="{28A0092B-C50C-407E-A947-70E740481C1C}">
                  <a14:useLocalDpi xmlns:a14="http://schemas.microsoft.com/office/drawing/2010/main"/>
                </a:ext>
              </a:extLst>
            </a:blip>
            <a:srcRect/>
            <a:tile tx="31750" ty="876300" sx="15000" sy="15000" flip="x" algn="l"/>
          </a:blipFill>
        </p:spPr>
        <p:txBody>
          <a:bodyPr lIns="1007999" anchor="ctr">
            <a:noAutofit/>
          </a:bodyPr>
          <a:lstStyle>
            <a:lvl1pPr marL="0" indent="0">
              <a:lnSpc>
                <a:spcPct val="100000"/>
              </a:lnSpc>
              <a:spcBef>
                <a:spcPts val="0"/>
              </a:spcBef>
              <a:buNone/>
              <a:defRPr sz="180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Click to edit Master text styles</a:t>
            </a:r>
          </a:p>
        </p:txBody>
      </p:sp>
      <p:sp>
        <p:nvSpPr>
          <p:cNvPr id="61" name="Picture Placeholder 60">
            <a:extLst>
              <a:ext uri="{FF2B5EF4-FFF2-40B4-BE49-F238E27FC236}">
                <a16:creationId xmlns:a16="http://schemas.microsoft.com/office/drawing/2014/main" id="{B3759C0E-FCC8-394C-B398-946116395174}"/>
              </a:ext>
            </a:extLst>
          </p:cNvPr>
          <p:cNvSpPr>
            <a:spLocks noGrp="1"/>
          </p:cNvSpPr>
          <p:nvPr>
            <p:ph type="pic" sz="quarter" idx="16" hasCustomPrompt="1"/>
          </p:nvPr>
        </p:nvSpPr>
        <p:spPr>
          <a:xfrm>
            <a:off x="5770563" y="730086"/>
            <a:ext cx="397049" cy="397049"/>
          </a:xfrm>
          <a:ln>
            <a:noFill/>
          </a:ln>
        </p:spPr>
        <p:txBody>
          <a:bodyPr wrap="none" lIns="0" rIns="0" anchor="ctr">
            <a:normAutofit/>
          </a:bodyPr>
          <a:lstStyle>
            <a:lvl1pPr marL="0" indent="0" algn="ctr">
              <a:buNone/>
              <a:defRPr sz="1400"/>
            </a:lvl1pPr>
          </a:lstStyle>
          <a:p>
            <a:r>
              <a:rPr lang="en-US" dirty="0"/>
              <a:t>Icon</a:t>
            </a:r>
          </a:p>
        </p:txBody>
      </p:sp>
      <p:sp>
        <p:nvSpPr>
          <p:cNvPr id="3" name="Footer Placeholder 2">
            <a:extLst>
              <a:ext uri="{FF2B5EF4-FFF2-40B4-BE49-F238E27FC236}">
                <a16:creationId xmlns:a16="http://schemas.microsoft.com/office/drawing/2014/main" id="{A661E37D-C1FF-B249-9D2B-363385BA1674}"/>
              </a:ext>
            </a:extLst>
          </p:cNvPr>
          <p:cNvSpPr>
            <a:spLocks noGrp="1"/>
          </p:cNvSpPr>
          <p:nvPr>
            <p:ph type="ftr" sz="quarter" idx="10"/>
          </p:nvPr>
        </p:nvSpPr>
        <p:spPr>
          <a:xfrm>
            <a:off x="909711" y="6283324"/>
            <a:ext cx="3618746" cy="211456"/>
          </a:xfrm>
        </p:spPr>
        <p:txBody>
          <a:bodyPr/>
          <a:lstStyle>
            <a:lvl1pPr>
              <a:defRPr>
                <a:solidFill>
                  <a:schemeClr val="bg1"/>
                </a:solidFill>
              </a:defRPr>
            </a:lvl1pPr>
          </a:lstStyle>
          <a:p>
            <a:r>
              <a:rPr lang="en-US" dirty="0"/>
              <a:t>© 2021 ZERO TO THREE. All rights reserved.</a:t>
            </a:r>
          </a:p>
        </p:txBody>
      </p:sp>
      <p:sp>
        <p:nvSpPr>
          <p:cNvPr id="4" name="Slide Number Placeholder 3">
            <a:extLst>
              <a:ext uri="{FF2B5EF4-FFF2-40B4-BE49-F238E27FC236}">
                <a16:creationId xmlns:a16="http://schemas.microsoft.com/office/drawing/2014/main" id="{FAB5C912-E90F-994C-AE2F-EF654AA27C98}"/>
              </a:ext>
            </a:extLst>
          </p:cNvPr>
          <p:cNvSpPr>
            <a:spLocks noGrp="1"/>
          </p:cNvSpPr>
          <p:nvPr>
            <p:ph type="sldNum" sz="quarter" idx="11"/>
          </p:nvPr>
        </p:nvSpPr>
        <p:spPr/>
        <p:txBody>
          <a:bodyPr/>
          <a:lstStyle>
            <a:lvl1pPr>
              <a:defRPr>
                <a:solidFill>
                  <a:schemeClr val="bg1"/>
                </a:solidFill>
              </a:defRPr>
            </a:lvl1pPr>
          </a:lstStyle>
          <a:p>
            <a:fld id="{4B6E93A8-FE64-9044-AC94-BAC1817EA472}" type="slidenum">
              <a:rPr lang="en-US" smtClean="0"/>
              <a:pPr/>
              <a:t>‹#›</a:t>
            </a:fld>
            <a:endParaRPr lang="en-US" dirty="0"/>
          </a:p>
        </p:txBody>
      </p:sp>
      <p:sp>
        <p:nvSpPr>
          <p:cNvPr id="23" name="Text Placeholder 116">
            <a:extLst>
              <a:ext uri="{FF2B5EF4-FFF2-40B4-BE49-F238E27FC236}">
                <a16:creationId xmlns:a16="http://schemas.microsoft.com/office/drawing/2014/main" id="{E0B234C0-2EB4-214E-BF96-DD035D5A86DC}"/>
              </a:ext>
            </a:extLst>
          </p:cNvPr>
          <p:cNvSpPr>
            <a:spLocks noGrp="1"/>
          </p:cNvSpPr>
          <p:nvPr>
            <p:ph type="body" sz="quarter" idx="20"/>
          </p:nvPr>
        </p:nvSpPr>
        <p:spPr>
          <a:xfrm>
            <a:off x="5445278" y="1904096"/>
            <a:ext cx="2906309" cy="946392"/>
          </a:xfrm>
          <a:blipFill dpi="0" rotWithShape="1">
            <a:blip r:embed="rId2" cstate="email">
              <a:extLst>
                <a:ext uri="{28A0092B-C50C-407E-A947-70E740481C1C}">
                  <a14:useLocalDpi xmlns:a14="http://schemas.microsoft.com/office/drawing/2010/main"/>
                </a:ext>
              </a:extLst>
            </a:blip>
            <a:srcRect/>
            <a:tile tx="31750" ty="876300" sx="15000" sy="15000" flip="x" algn="l"/>
          </a:blipFill>
        </p:spPr>
        <p:txBody>
          <a:bodyPr lIns="1007999" anchor="ctr">
            <a:noAutofit/>
          </a:bodyPr>
          <a:lstStyle>
            <a:lvl1pPr marL="0" indent="0">
              <a:lnSpc>
                <a:spcPct val="100000"/>
              </a:lnSpc>
              <a:spcBef>
                <a:spcPts val="0"/>
              </a:spcBef>
              <a:buNone/>
              <a:defRPr sz="180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Click to edit Master text styles</a:t>
            </a:r>
          </a:p>
        </p:txBody>
      </p:sp>
      <p:sp>
        <p:nvSpPr>
          <p:cNvPr id="24" name="Picture Placeholder 60">
            <a:extLst>
              <a:ext uri="{FF2B5EF4-FFF2-40B4-BE49-F238E27FC236}">
                <a16:creationId xmlns:a16="http://schemas.microsoft.com/office/drawing/2014/main" id="{DDE3C8B8-279C-4C4B-8F00-F8968CF092BF}"/>
              </a:ext>
            </a:extLst>
          </p:cNvPr>
          <p:cNvSpPr>
            <a:spLocks noGrp="1"/>
          </p:cNvSpPr>
          <p:nvPr>
            <p:ph type="pic" sz="quarter" idx="21" hasCustomPrompt="1"/>
          </p:nvPr>
        </p:nvSpPr>
        <p:spPr>
          <a:xfrm>
            <a:off x="5770563" y="2196434"/>
            <a:ext cx="397049" cy="397049"/>
          </a:xfrm>
          <a:ln>
            <a:noFill/>
          </a:ln>
        </p:spPr>
        <p:txBody>
          <a:bodyPr wrap="none" lIns="0" rIns="0" anchor="ctr">
            <a:normAutofit/>
          </a:bodyPr>
          <a:lstStyle>
            <a:lvl1pPr marL="0" indent="0" algn="ctr">
              <a:buNone/>
              <a:defRPr sz="1400"/>
            </a:lvl1pPr>
          </a:lstStyle>
          <a:p>
            <a:r>
              <a:rPr lang="en-US" dirty="0"/>
              <a:t>Icon</a:t>
            </a:r>
          </a:p>
        </p:txBody>
      </p:sp>
      <p:sp>
        <p:nvSpPr>
          <p:cNvPr id="25" name="Text Placeholder 116">
            <a:extLst>
              <a:ext uri="{FF2B5EF4-FFF2-40B4-BE49-F238E27FC236}">
                <a16:creationId xmlns:a16="http://schemas.microsoft.com/office/drawing/2014/main" id="{DC759E68-4AB6-544C-8C18-ECECF5A73FA4}"/>
              </a:ext>
            </a:extLst>
          </p:cNvPr>
          <p:cNvSpPr>
            <a:spLocks noGrp="1"/>
          </p:cNvSpPr>
          <p:nvPr>
            <p:ph type="body" sz="quarter" idx="22"/>
          </p:nvPr>
        </p:nvSpPr>
        <p:spPr>
          <a:xfrm>
            <a:off x="5445278" y="3356621"/>
            <a:ext cx="2906309" cy="946392"/>
          </a:xfrm>
          <a:blipFill dpi="0" rotWithShape="1">
            <a:blip r:embed="rId2" cstate="email">
              <a:extLst>
                <a:ext uri="{28A0092B-C50C-407E-A947-70E740481C1C}">
                  <a14:useLocalDpi xmlns:a14="http://schemas.microsoft.com/office/drawing/2010/main"/>
                </a:ext>
              </a:extLst>
            </a:blip>
            <a:srcRect/>
            <a:tile tx="31750" ty="876300" sx="15000" sy="15000" flip="x" algn="l"/>
          </a:blipFill>
        </p:spPr>
        <p:txBody>
          <a:bodyPr lIns="1007999" anchor="ctr">
            <a:noAutofit/>
          </a:bodyPr>
          <a:lstStyle>
            <a:lvl1pPr marL="0" indent="0">
              <a:lnSpc>
                <a:spcPct val="100000"/>
              </a:lnSpc>
              <a:spcBef>
                <a:spcPts val="0"/>
              </a:spcBef>
              <a:buNone/>
              <a:defRPr sz="180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Click to edit Master text styles</a:t>
            </a:r>
          </a:p>
        </p:txBody>
      </p:sp>
      <p:sp>
        <p:nvSpPr>
          <p:cNvPr id="26" name="Picture Placeholder 60">
            <a:extLst>
              <a:ext uri="{FF2B5EF4-FFF2-40B4-BE49-F238E27FC236}">
                <a16:creationId xmlns:a16="http://schemas.microsoft.com/office/drawing/2014/main" id="{D28A2EAE-5421-E04C-A521-D6C2DAF4CBBF}"/>
              </a:ext>
            </a:extLst>
          </p:cNvPr>
          <p:cNvSpPr>
            <a:spLocks noGrp="1"/>
          </p:cNvSpPr>
          <p:nvPr>
            <p:ph type="pic" sz="quarter" idx="23" hasCustomPrompt="1"/>
          </p:nvPr>
        </p:nvSpPr>
        <p:spPr>
          <a:xfrm>
            <a:off x="5770563" y="3631292"/>
            <a:ext cx="397049" cy="397049"/>
          </a:xfrm>
          <a:ln>
            <a:noFill/>
          </a:ln>
        </p:spPr>
        <p:txBody>
          <a:bodyPr wrap="none" lIns="0" rIns="0" anchor="ctr">
            <a:normAutofit/>
          </a:bodyPr>
          <a:lstStyle>
            <a:lvl1pPr marL="0" indent="0" algn="ctr">
              <a:buNone/>
              <a:defRPr sz="1400"/>
            </a:lvl1pPr>
          </a:lstStyle>
          <a:p>
            <a:r>
              <a:rPr lang="en-US" dirty="0"/>
              <a:t>Icon</a:t>
            </a:r>
          </a:p>
        </p:txBody>
      </p:sp>
      <p:sp>
        <p:nvSpPr>
          <p:cNvPr id="27" name="Text Placeholder 116">
            <a:extLst>
              <a:ext uri="{FF2B5EF4-FFF2-40B4-BE49-F238E27FC236}">
                <a16:creationId xmlns:a16="http://schemas.microsoft.com/office/drawing/2014/main" id="{FADB2F3E-EA60-8F41-8138-391C7CE7A5FE}"/>
              </a:ext>
            </a:extLst>
          </p:cNvPr>
          <p:cNvSpPr>
            <a:spLocks noGrp="1"/>
          </p:cNvSpPr>
          <p:nvPr>
            <p:ph type="body" sz="quarter" idx="24"/>
          </p:nvPr>
        </p:nvSpPr>
        <p:spPr>
          <a:xfrm>
            <a:off x="5445278" y="4809146"/>
            <a:ext cx="2906309" cy="946392"/>
          </a:xfrm>
          <a:blipFill dpi="0" rotWithShape="1">
            <a:blip r:embed="rId2" cstate="email">
              <a:extLst>
                <a:ext uri="{28A0092B-C50C-407E-A947-70E740481C1C}">
                  <a14:useLocalDpi xmlns:a14="http://schemas.microsoft.com/office/drawing/2010/main"/>
                </a:ext>
              </a:extLst>
            </a:blip>
            <a:srcRect/>
            <a:tile tx="31750" ty="876300" sx="15000" sy="15000" flip="x" algn="l"/>
          </a:blipFill>
        </p:spPr>
        <p:txBody>
          <a:bodyPr lIns="1007999" anchor="ctr">
            <a:noAutofit/>
          </a:bodyPr>
          <a:lstStyle>
            <a:lvl1pPr marL="0" indent="0">
              <a:lnSpc>
                <a:spcPct val="100000"/>
              </a:lnSpc>
              <a:spcBef>
                <a:spcPts val="0"/>
              </a:spcBef>
              <a:buNone/>
              <a:defRPr sz="180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Click to edit Master text styles</a:t>
            </a:r>
          </a:p>
        </p:txBody>
      </p:sp>
      <p:sp>
        <p:nvSpPr>
          <p:cNvPr id="28" name="Picture Placeholder 60">
            <a:extLst>
              <a:ext uri="{FF2B5EF4-FFF2-40B4-BE49-F238E27FC236}">
                <a16:creationId xmlns:a16="http://schemas.microsoft.com/office/drawing/2014/main" id="{390E7D50-B181-5B4F-8182-9889AC51425C}"/>
              </a:ext>
            </a:extLst>
          </p:cNvPr>
          <p:cNvSpPr>
            <a:spLocks noGrp="1"/>
          </p:cNvSpPr>
          <p:nvPr>
            <p:ph type="pic" sz="quarter" idx="25" hasCustomPrompt="1"/>
          </p:nvPr>
        </p:nvSpPr>
        <p:spPr>
          <a:xfrm>
            <a:off x="5770563" y="5083817"/>
            <a:ext cx="397049" cy="397049"/>
          </a:xfrm>
          <a:ln>
            <a:noFill/>
          </a:ln>
        </p:spPr>
        <p:txBody>
          <a:bodyPr wrap="none" lIns="0" rIns="0" anchor="ctr">
            <a:normAutofit/>
          </a:bodyPr>
          <a:lstStyle>
            <a:lvl1pPr marL="0" indent="0" algn="ctr">
              <a:buNone/>
              <a:defRPr sz="1400"/>
            </a:lvl1pPr>
          </a:lstStyle>
          <a:p>
            <a:r>
              <a:rPr lang="en-US" dirty="0"/>
              <a:t>Icon</a:t>
            </a:r>
          </a:p>
        </p:txBody>
      </p:sp>
      <p:sp>
        <p:nvSpPr>
          <p:cNvPr id="29" name="Text Placeholder 116">
            <a:extLst>
              <a:ext uri="{FF2B5EF4-FFF2-40B4-BE49-F238E27FC236}">
                <a16:creationId xmlns:a16="http://schemas.microsoft.com/office/drawing/2014/main" id="{C4EB0F5F-E848-3442-BD3F-1532C1E1FA2E}"/>
              </a:ext>
            </a:extLst>
          </p:cNvPr>
          <p:cNvSpPr>
            <a:spLocks noGrp="1"/>
          </p:cNvSpPr>
          <p:nvPr>
            <p:ph type="body" sz="quarter" idx="26"/>
          </p:nvPr>
        </p:nvSpPr>
        <p:spPr>
          <a:xfrm>
            <a:off x="8676872" y="451571"/>
            <a:ext cx="2906309" cy="946392"/>
          </a:xfrm>
          <a:blipFill dpi="0" rotWithShape="1">
            <a:blip r:embed="rId2" cstate="email">
              <a:extLst>
                <a:ext uri="{28A0092B-C50C-407E-A947-70E740481C1C}">
                  <a14:useLocalDpi xmlns:a14="http://schemas.microsoft.com/office/drawing/2010/main"/>
                </a:ext>
              </a:extLst>
            </a:blip>
            <a:srcRect/>
            <a:tile tx="31750" ty="876300" sx="15000" sy="15000" flip="x" algn="l"/>
          </a:blipFill>
        </p:spPr>
        <p:txBody>
          <a:bodyPr lIns="1007999" anchor="ctr">
            <a:noAutofit/>
          </a:bodyPr>
          <a:lstStyle>
            <a:lvl1pPr marL="0" indent="0">
              <a:lnSpc>
                <a:spcPct val="100000"/>
              </a:lnSpc>
              <a:spcBef>
                <a:spcPts val="0"/>
              </a:spcBef>
              <a:buNone/>
              <a:defRPr sz="180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Click to edit Master text styles</a:t>
            </a:r>
          </a:p>
        </p:txBody>
      </p:sp>
      <p:sp>
        <p:nvSpPr>
          <p:cNvPr id="30" name="Picture Placeholder 60">
            <a:extLst>
              <a:ext uri="{FF2B5EF4-FFF2-40B4-BE49-F238E27FC236}">
                <a16:creationId xmlns:a16="http://schemas.microsoft.com/office/drawing/2014/main" id="{D5893132-46AC-3B4B-A101-552779456164}"/>
              </a:ext>
            </a:extLst>
          </p:cNvPr>
          <p:cNvSpPr>
            <a:spLocks noGrp="1"/>
          </p:cNvSpPr>
          <p:nvPr>
            <p:ph type="pic" sz="quarter" idx="27" hasCustomPrompt="1"/>
          </p:nvPr>
        </p:nvSpPr>
        <p:spPr>
          <a:xfrm>
            <a:off x="9002157" y="730086"/>
            <a:ext cx="397049" cy="397049"/>
          </a:xfrm>
          <a:ln>
            <a:noFill/>
          </a:ln>
        </p:spPr>
        <p:txBody>
          <a:bodyPr wrap="none" lIns="0" rIns="0" anchor="ctr">
            <a:normAutofit/>
          </a:bodyPr>
          <a:lstStyle>
            <a:lvl1pPr marL="0" indent="0" algn="ctr">
              <a:buNone/>
              <a:defRPr sz="1400"/>
            </a:lvl1pPr>
          </a:lstStyle>
          <a:p>
            <a:r>
              <a:rPr lang="en-US" dirty="0"/>
              <a:t>Icon</a:t>
            </a:r>
          </a:p>
        </p:txBody>
      </p:sp>
      <p:sp>
        <p:nvSpPr>
          <p:cNvPr id="31" name="Text Placeholder 116">
            <a:extLst>
              <a:ext uri="{FF2B5EF4-FFF2-40B4-BE49-F238E27FC236}">
                <a16:creationId xmlns:a16="http://schemas.microsoft.com/office/drawing/2014/main" id="{5341AD37-28DF-E840-A87E-BE10C193F462}"/>
              </a:ext>
            </a:extLst>
          </p:cNvPr>
          <p:cNvSpPr>
            <a:spLocks noGrp="1"/>
          </p:cNvSpPr>
          <p:nvPr>
            <p:ph type="body" sz="quarter" idx="28"/>
          </p:nvPr>
        </p:nvSpPr>
        <p:spPr>
          <a:xfrm>
            <a:off x="8676872" y="1904096"/>
            <a:ext cx="2906309" cy="946392"/>
          </a:xfrm>
          <a:blipFill dpi="0" rotWithShape="1">
            <a:blip r:embed="rId2" cstate="email">
              <a:extLst>
                <a:ext uri="{28A0092B-C50C-407E-A947-70E740481C1C}">
                  <a14:useLocalDpi xmlns:a14="http://schemas.microsoft.com/office/drawing/2010/main"/>
                </a:ext>
              </a:extLst>
            </a:blip>
            <a:srcRect/>
            <a:tile tx="31750" ty="876300" sx="15000" sy="15000" flip="x" algn="l"/>
          </a:blipFill>
        </p:spPr>
        <p:txBody>
          <a:bodyPr lIns="1007999" anchor="ctr">
            <a:noAutofit/>
          </a:bodyPr>
          <a:lstStyle>
            <a:lvl1pPr marL="0" indent="0">
              <a:lnSpc>
                <a:spcPct val="100000"/>
              </a:lnSpc>
              <a:spcBef>
                <a:spcPts val="0"/>
              </a:spcBef>
              <a:buNone/>
              <a:defRPr sz="180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Click to edit Master text styles</a:t>
            </a:r>
          </a:p>
        </p:txBody>
      </p:sp>
      <p:sp>
        <p:nvSpPr>
          <p:cNvPr id="32" name="Picture Placeholder 60">
            <a:extLst>
              <a:ext uri="{FF2B5EF4-FFF2-40B4-BE49-F238E27FC236}">
                <a16:creationId xmlns:a16="http://schemas.microsoft.com/office/drawing/2014/main" id="{72995C60-681B-4E4D-BD05-506DE9CE2514}"/>
              </a:ext>
            </a:extLst>
          </p:cNvPr>
          <p:cNvSpPr>
            <a:spLocks noGrp="1"/>
          </p:cNvSpPr>
          <p:nvPr>
            <p:ph type="pic" sz="quarter" idx="29" hasCustomPrompt="1"/>
          </p:nvPr>
        </p:nvSpPr>
        <p:spPr>
          <a:xfrm>
            <a:off x="9002157" y="2196434"/>
            <a:ext cx="397049" cy="397049"/>
          </a:xfrm>
          <a:ln>
            <a:noFill/>
          </a:ln>
        </p:spPr>
        <p:txBody>
          <a:bodyPr wrap="none" lIns="0" rIns="0" anchor="ctr">
            <a:normAutofit/>
          </a:bodyPr>
          <a:lstStyle>
            <a:lvl1pPr marL="0" indent="0" algn="ctr">
              <a:buNone/>
              <a:defRPr sz="1400"/>
            </a:lvl1pPr>
          </a:lstStyle>
          <a:p>
            <a:r>
              <a:rPr lang="en-US" dirty="0"/>
              <a:t>Icon</a:t>
            </a:r>
          </a:p>
        </p:txBody>
      </p:sp>
      <p:sp>
        <p:nvSpPr>
          <p:cNvPr id="33" name="Text Placeholder 116">
            <a:extLst>
              <a:ext uri="{FF2B5EF4-FFF2-40B4-BE49-F238E27FC236}">
                <a16:creationId xmlns:a16="http://schemas.microsoft.com/office/drawing/2014/main" id="{EEB499E1-EEAA-084A-ABB5-C5C3D3B16359}"/>
              </a:ext>
            </a:extLst>
          </p:cNvPr>
          <p:cNvSpPr>
            <a:spLocks noGrp="1"/>
          </p:cNvSpPr>
          <p:nvPr>
            <p:ph type="body" sz="quarter" idx="30"/>
          </p:nvPr>
        </p:nvSpPr>
        <p:spPr>
          <a:xfrm>
            <a:off x="8676872" y="3356621"/>
            <a:ext cx="2906309" cy="946392"/>
          </a:xfrm>
          <a:blipFill dpi="0" rotWithShape="1">
            <a:blip r:embed="rId2" cstate="email">
              <a:extLst>
                <a:ext uri="{28A0092B-C50C-407E-A947-70E740481C1C}">
                  <a14:useLocalDpi xmlns:a14="http://schemas.microsoft.com/office/drawing/2010/main"/>
                </a:ext>
              </a:extLst>
            </a:blip>
            <a:srcRect/>
            <a:tile tx="31750" ty="876300" sx="15000" sy="15000" flip="x" algn="l"/>
          </a:blipFill>
        </p:spPr>
        <p:txBody>
          <a:bodyPr lIns="1007999" anchor="ctr">
            <a:noAutofit/>
          </a:bodyPr>
          <a:lstStyle>
            <a:lvl1pPr marL="0" indent="0">
              <a:lnSpc>
                <a:spcPct val="100000"/>
              </a:lnSpc>
              <a:spcBef>
                <a:spcPts val="0"/>
              </a:spcBef>
              <a:buNone/>
              <a:defRPr sz="180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Click to edit Master text styles</a:t>
            </a:r>
          </a:p>
        </p:txBody>
      </p:sp>
      <p:sp>
        <p:nvSpPr>
          <p:cNvPr id="34" name="Picture Placeholder 60">
            <a:extLst>
              <a:ext uri="{FF2B5EF4-FFF2-40B4-BE49-F238E27FC236}">
                <a16:creationId xmlns:a16="http://schemas.microsoft.com/office/drawing/2014/main" id="{C9429DAC-726A-BE41-A874-F3D252D20AB3}"/>
              </a:ext>
            </a:extLst>
          </p:cNvPr>
          <p:cNvSpPr>
            <a:spLocks noGrp="1"/>
          </p:cNvSpPr>
          <p:nvPr>
            <p:ph type="pic" sz="quarter" idx="31" hasCustomPrompt="1"/>
          </p:nvPr>
        </p:nvSpPr>
        <p:spPr>
          <a:xfrm>
            <a:off x="9002157" y="3631292"/>
            <a:ext cx="397049" cy="397049"/>
          </a:xfrm>
          <a:ln>
            <a:noFill/>
          </a:ln>
        </p:spPr>
        <p:txBody>
          <a:bodyPr wrap="none" lIns="0" rIns="0" anchor="ctr">
            <a:normAutofit/>
          </a:bodyPr>
          <a:lstStyle>
            <a:lvl1pPr marL="0" indent="0" algn="ctr">
              <a:buNone/>
              <a:defRPr sz="1400"/>
            </a:lvl1pPr>
          </a:lstStyle>
          <a:p>
            <a:r>
              <a:rPr lang="en-US" dirty="0"/>
              <a:t>Icon</a:t>
            </a:r>
          </a:p>
        </p:txBody>
      </p:sp>
      <p:sp>
        <p:nvSpPr>
          <p:cNvPr id="35" name="Text Placeholder 116">
            <a:extLst>
              <a:ext uri="{FF2B5EF4-FFF2-40B4-BE49-F238E27FC236}">
                <a16:creationId xmlns:a16="http://schemas.microsoft.com/office/drawing/2014/main" id="{990057E5-6DA1-1640-BC22-017547523ABF}"/>
              </a:ext>
            </a:extLst>
          </p:cNvPr>
          <p:cNvSpPr>
            <a:spLocks noGrp="1"/>
          </p:cNvSpPr>
          <p:nvPr>
            <p:ph type="body" sz="quarter" idx="32"/>
          </p:nvPr>
        </p:nvSpPr>
        <p:spPr>
          <a:xfrm>
            <a:off x="8676872" y="4809146"/>
            <a:ext cx="2906309" cy="946392"/>
          </a:xfrm>
          <a:blipFill dpi="0" rotWithShape="1">
            <a:blip r:embed="rId2" cstate="email">
              <a:extLst>
                <a:ext uri="{28A0092B-C50C-407E-A947-70E740481C1C}">
                  <a14:useLocalDpi xmlns:a14="http://schemas.microsoft.com/office/drawing/2010/main"/>
                </a:ext>
              </a:extLst>
            </a:blip>
            <a:srcRect/>
            <a:tile tx="31750" ty="876300" sx="15000" sy="15000" flip="x" algn="l"/>
          </a:blipFill>
        </p:spPr>
        <p:txBody>
          <a:bodyPr lIns="1007999" anchor="ctr">
            <a:noAutofit/>
          </a:bodyPr>
          <a:lstStyle>
            <a:lvl1pPr marL="0" indent="0">
              <a:lnSpc>
                <a:spcPct val="100000"/>
              </a:lnSpc>
              <a:spcBef>
                <a:spcPts val="0"/>
              </a:spcBef>
              <a:buNone/>
              <a:defRPr sz="1800"/>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Click to edit Master text styles</a:t>
            </a:r>
          </a:p>
        </p:txBody>
      </p:sp>
      <p:sp>
        <p:nvSpPr>
          <p:cNvPr id="36" name="Picture Placeholder 60">
            <a:extLst>
              <a:ext uri="{FF2B5EF4-FFF2-40B4-BE49-F238E27FC236}">
                <a16:creationId xmlns:a16="http://schemas.microsoft.com/office/drawing/2014/main" id="{20F3D9B6-7886-364D-9AC5-CB38107C891D}"/>
              </a:ext>
            </a:extLst>
          </p:cNvPr>
          <p:cNvSpPr>
            <a:spLocks noGrp="1"/>
          </p:cNvSpPr>
          <p:nvPr>
            <p:ph type="pic" sz="quarter" idx="33" hasCustomPrompt="1"/>
          </p:nvPr>
        </p:nvSpPr>
        <p:spPr>
          <a:xfrm>
            <a:off x="9002157" y="5083817"/>
            <a:ext cx="397049" cy="397049"/>
          </a:xfrm>
          <a:ln>
            <a:noFill/>
          </a:ln>
        </p:spPr>
        <p:txBody>
          <a:bodyPr wrap="none" lIns="0" rIns="0" anchor="ctr">
            <a:normAutofit/>
          </a:bodyPr>
          <a:lstStyle>
            <a:lvl1pPr marL="0" indent="0" algn="ctr">
              <a:buNone/>
              <a:defRPr sz="1400"/>
            </a:lvl1pPr>
          </a:lstStyle>
          <a:p>
            <a:r>
              <a:rPr lang="en-US" dirty="0"/>
              <a:t>Icon</a:t>
            </a:r>
          </a:p>
        </p:txBody>
      </p:sp>
    </p:spTree>
    <p:extLst>
      <p:ext uri="{BB962C8B-B14F-4D97-AF65-F5344CB8AC3E}">
        <p14:creationId xmlns:p14="http://schemas.microsoft.com/office/powerpoint/2010/main" val="97295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latin typeface="Roboto"/>
                <a:cs typeface="Calibri" panose="020F0502020204030204" pitchFamily="34" charset="0"/>
              </a:defRPr>
            </a:lvl1pPr>
          </a:lstStyle>
          <a:p>
            <a:r>
              <a:rPr lang="en-US" dirty="0"/>
              <a:t>© 2021 ZERO TO THREE. All rights reserved.</a:t>
            </a:r>
          </a:p>
        </p:txBody>
      </p:sp>
      <p:sp>
        <p:nvSpPr>
          <p:cNvPr id="5" name="Slide Number Placeholder 4"/>
          <p:cNvSpPr>
            <a:spLocks noGrp="1"/>
          </p:cNvSpPr>
          <p:nvPr>
            <p:ph type="sldNum" sz="quarter" idx="12"/>
          </p:nvPr>
        </p:nvSpPr>
        <p:spPr/>
        <p:txBody>
          <a:bodyPr/>
          <a:lstStyle/>
          <a:p>
            <a:fld id="{4B6E93A8-FE64-9044-AC94-BAC1817EA472}" type="slidenum">
              <a:rPr lang="en-US" smtClean="0"/>
              <a:t>‹#›</a:t>
            </a:fld>
            <a:endParaRPr lang="en-US"/>
          </a:p>
        </p:txBody>
      </p:sp>
      <p:sp>
        <p:nvSpPr>
          <p:cNvPr id="6" name="Oval 5">
            <a:extLst>
              <a:ext uri="{FF2B5EF4-FFF2-40B4-BE49-F238E27FC236}">
                <a16:creationId xmlns:a16="http://schemas.microsoft.com/office/drawing/2014/main" id="{1677EB7A-154F-4959-BDC7-50921D64C8CE}"/>
              </a:ext>
            </a:extLst>
          </p:cNvPr>
          <p:cNvSpPr/>
          <p:nvPr userDrawn="1"/>
        </p:nvSpPr>
        <p:spPr>
          <a:xfrm>
            <a:off x="9976972" y="-374314"/>
            <a:ext cx="2652197" cy="2652197"/>
          </a:xfrm>
          <a:prstGeom prst="ellipse">
            <a:avLst/>
          </a:prstGeom>
          <a:solidFill>
            <a:srgbClr val="FFAC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Oval 6">
            <a:extLst>
              <a:ext uri="{FF2B5EF4-FFF2-40B4-BE49-F238E27FC236}">
                <a16:creationId xmlns:a16="http://schemas.microsoft.com/office/drawing/2014/main" id="{6486D449-CAED-44E3-B8E5-19D4CCEB7EAF}"/>
              </a:ext>
            </a:extLst>
          </p:cNvPr>
          <p:cNvSpPr/>
          <p:nvPr userDrawn="1"/>
        </p:nvSpPr>
        <p:spPr>
          <a:xfrm>
            <a:off x="-16887" y="5543884"/>
            <a:ext cx="1009665" cy="1009665"/>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a:extLst>
              <a:ext uri="{FF2B5EF4-FFF2-40B4-BE49-F238E27FC236}">
                <a16:creationId xmlns:a16="http://schemas.microsoft.com/office/drawing/2014/main" id="{1680C267-7C53-4E76-9207-3B0B4F1809BB}"/>
              </a:ext>
            </a:extLst>
          </p:cNvPr>
          <p:cNvSpPr/>
          <p:nvPr userDrawn="1"/>
        </p:nvSpPr>
        <p:spPr>
          <a:xfrm>
            <a:off x="11174656" y="5190739"/>
            <a:ext cx="447536" cy="4475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048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 2021 ZERO TO THREE. All rights reserved.</a:t>
            </a:r>
          </a:p>
        </p:txBody>
      </p:sp>
      <p:sp>
        <p:nvSpPr>
          <p:cNvPr id="4" name="Slide Number Placeholder 3"/>
          <p:cNvSpPr>
            <a:spLocks noGrp="1"/>
          </p:cNvSpPr>
          <p:nvPr>
            <p:ph type="sldNum" sz="quarter" idx="12"/>
          </p:nvPr>
        </p:nvSpPr>
        <p:spPr/>
        <p:txBody>
          <a:bodyPr/>
          <a:lstStyle/>
          <a:p>
            <a:fld id="{4B6E93A8-FE64-9044-AC94-BAC1817EA472}" type="slidenum">
              <a:rPr lang="en-US" smtClean="0"/>
              <a:t>‹#›</a:t>
            </a:fld>
            <a:endParaRPr lang="en-US" dirty="0"/>
          </a:p>
        </p:txBody>
      </p:sp>
    </p:spTree>
    <p:extLst>
      <p:ext uri="{BB962C8B-B14F-4D97-AF65-F5344CB8AC3E}">
        <p14:creationId xmlns:p14="http://schemas.microsoft.com/office/powerpoint/2010/main" val="769888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123ACC73-4ACC-49D8-908D-3B59A90C2041}"/>
              </a:ext>
            </a:extLst>
          </p:cNvPr>
          <p:cNvSpPr>
            <a:spLocks noGrp="1"/>
          </p:cNvSpPr>
          <p:nvPr>
            <p:ph type="ftr" sz="quarter" idx="3"/>
          </p:nvPr>
        </p:nvSpPr>
        <p:spPr>
          <a:xfrm>
            <a:off x="909710" y="6283324"/>
            <a:ext cx="9350991" cy="211456"/>
          </a:xfrm>
          <a:prstGeom prst="rect">
            <a:avLst/>
          </a:prstGeom>
        </p:spPr>
        <p:txBody>
          <a:bodyPr vert="horz" lIns="91440" tIns="45720" rIns="91440" bIns="45720" rtlCol="0" anchor="b"/>
          <a:lstStyle>
            <a:lvl1pPr algn="l">
              <a:defRPr sz="800">
                <a:solidFill>
                  <a:schemeClr val="tx1">
                    <a:tint val="75000"/>
                  </a:schemeClr>
                </a:solidFill>
                <a:latin typeface="Roboto" charset="0"/>
                <a:ea typeface="Roboto" charset="0"/>
                <a:cs typeface="Roboto" charset="0"/>
              </a:defRPr>
            </a:lvl1pPr>
          </a:lstStyle>
          <a:p>
            <a:r>
              <a:rPr lang="en-US" dirty="0"/>
              <a:t>© 2021 ZERO TO THREE. All rights reserved.</a:t>
            </a:r>
          </a:p>
        </p:txBody>
      </p:sp>
      <p:sp>
        <p:nvSpPr>
          <p:cNvPr id="8" name="Slide Number Placeholder 5">
            <a:extLst>
              <a:ext uri="{FF2B5EF4-FFF2-40B4-BE49-F238E27FC236}">
                <a16:creationId xmlns:a16="http://schemas.microsoft.com/office/drawing/2014/main" id="{106BA957-061A-42C9-9EE1-8060B3324BF3}"/>
              </a:ext>
            </a:extLst>
          </p:cNvPr>
          <p:cNvSpPr>
            <a:spLocks noGrp="1"/>
          </p:cNvSpPr>
          <p:nvPr>
            <p:ph type="sldNum" sz="quarter" idx="4"/>
          </p:nvPr>
        </p:nvSpPr>
        <p:spPr>
          <a:xfrm>
            <a:off x="574766" y="6283324"/>
            <a:ext cx="418012" cy="211456"/>
          </a:xfrm>
          <a:prstGeom prst="rect">
            <a:avLst/>
          </a:prstGeom>
        </p:spPr>
        <p:txBody>
          <a:bodyPr vert="horz" lIns="91440" tIns="45720" rIns="91440" bIns="45720" rtlCol="0" anchor="b"/>
          <a:lstStyle>
            <a:lvl1pPr algn="l">
              <a:defRPr sz="800">
                <a:solidFill>
                  <a:schemeClr val="tx1">
                    <a:tint val="75000"/>
                  </a:schemeClr>
                </a:solidFill>
                <a:latin typeface="Roboto" charset="0"/>
                <a:ea typeface="Roboto" charset="0"/>
                <a:cs typeface="Roboto" charset="0"/>
              </a:defRPr>
            </a:lvl1pPr>
          </a:lstStyle>
          <a:p>
            <a:fld id="{4B6E93A8-FE64-9044-AC94-BAC1817EA472}" type="slidenum">
              <a:rPr lang="en-US" smtClean="0"/>
              <a:pPr/>
              <a:t>‹#›</a:t>
            </a:fld>
            <a:endParaRPr lang="en-US" dirty="0"/>
          </a:p>
        </p:txBody>
      </p:sp>
      <p:sp>
        <p:nvSpPr>
          <p:cNvPr id="9" name="Title Placeholder 1">
            <a:extLst>
              <a:ext uri="{FF2B5EF4-FFF2-40B4-BE49-F238E27FC236}">
                <a16:creationId xmlns:a16="http://schemas.microsoft.com/office/drawing/2014/main" id="{64A40B07-F3B3-43F6-A203-3AFF64D1718C}"/>
              </a:ext>
            </a:extLst>
          </p:cNvPr>
          <p:cNvSpPr>
            <a:spLocks noGrp="1"/>
          </p:cNvSpPr>
          <p:nvPr>
            <p:ph type="title"/>
          </p:nvPr>
        </p:nvSpPr>
        <p:spPr>
          <a:xfrm>
            <a:off x="487325" y="363220"/>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903153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7FE2EC-E5E8-47FE-8062-A3AD514C5455}"/>
              </a:ext>
            </a:extLst>
          </p:cNvPr>
          <p:cNvSpPr>
            <a:spLocks noGrp="1"/>
          </p:cNvSpPr>
          <p:nvPr>
            <p:ph type="ftr" sz="quarter" idx="10"/>
          </p:nvPr>
        </p:nvSpPr>
        <p:spPr/>
        <p:txBody>
          <a:bodyPr/>
          <a:lstStyle/>
          <a:p>
            <a:r>
              <a:rPr lang="en-US"/>
              <a:t>© 2020 ZERO TO THREE. All rights reserved.</a:t>
            </a:r>
            <a:endParaRPr lang="en-US" dirty="0"/>
          </a:p>
        </p:txBody>
      </p:sp>
      <p:sp>
        <p:nvSpPr>
          <p:cNvPr id="4" name="Slide Number Placeholder 3">
            <a:extLst>
              <a:ext uri="{FF2B5EF4-FFF2-40B4-BE49-F238E27FC236}">
                <a16:creationId xmlns:a16="http://schemas.microsoft.com/office/drawing/2014/main" id="{55381E2E-587D-440B-B85D-C417DEB51F14}"/>
              </a:ext>
            </a:extLst>
          </p:cNvPr>
          <p:cNvSpPr>
            <a:spLocks noGrp="1"/>
          </p:cNvSpPr>
          <p:nvPr>
            <p:ph type="sldNum" sz="quarter" idx="11"/>
          </p:nvPr>
        </p:nvSpPr>
        <p:spPr/>
        <p:txBody>
          <a:bodyPr/>
          <a:lstStyle/>
          <a:p>
            <a:fld id="{4B6E93A8-FE64-9044-AC94-BAC1817EA472}" type="slidenum">
              <a:rPr lang="en-US" smtClean="0"/>
              <a:pPr/>
              <a:t>‹#›</a:t>
            </a:fld>
            <a:endParaRPr lang="en-US" dirty="0"/>
          </a:p>
        </p:txBody>
      </p:sp>
      <p:pic>
        <p:nvPicPr>
          <p:cNvPr id="6" name="Picture 5">
            <a:extLst>
              <a:ext uri="{FF2B5EF4-FFF2-40B4-BE49-F238E27FC236}">
                <a16:creationId xmlns:a16="http://schemas.microsoft.com/office/drawing/2014/main" id="{FC5A4300-110A-469A-8144-347970780FD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597701"/>
          </a:xfrm>
          <a:prstGeom prst="rect">
            <a:avLst/>
          </a:prstGeom>
        </p:spPr>
      </p:pic>
      <p:sp>
        <p:nvSpPr>
          <p:cNvPr id="7" name="Rectangle 6">
            <a:extLst>
              <a:ext uri="{FF2B5EF4-FFF2-40B4-BE49-F238E27FC236}">
                <a16:creationId xmlns:a16="http://schemas.microsoft.com/office/drawing/2014/main" id="{CE9D41F0-48AE-4615-B79E-168191608BEF}"/>
              </a:ext>
            </a:extLst>
          </p:cNvPr>
          <p:cNvSpPr/>
          <p:nvPr userDrawn="1"/>
        </p:nvSpPr>
        <p:spPr>
          <a:xfrm>
            <a:off x="0" y="-1"/>
            <a:ext cx="12192001" cy="6597701"/>
          </a:xfrm>
          <a:prstGeom prst="rect">
            <a:avLst/>
          </a:prstGeom>
          <a:gradFill flip="none" rotWithShape="1">
            <a:gsLst>
              <a:gs pos="13000">
                <a:srgbClr val="002060">
                  <a:alpha val="48000"/>
                </a:srgbClr>
              </a:gs>
              <a:gs pos="100000">
                <a:srgbClr val="00B0F0">
                  <a:alpha val="5000"/>
                </a:srgbClr>
              </a:gs>
            </a:gsLst>
            <a:lin ang="0" scaled="1"/>
            <a:tileRect/>
          </a:gradFill>
          <a:ln>
            <a:noFill/>
          </a:ln>
          <a:effectLst>
            <a:innerShdw blurRad="2667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E4843B-8B05-423C-96F0-B78D1C8659DD}"/>
              </a:ext>
            </a:extLst>
          </p:cNvPr>
          <p:cNvSpPr/>
          <p:nvPr userDrawn="1"/>
        </p:nvSpPr>
        <p:spPr>
          <a:xfrm>
            <a:off x="1930399" y="7539199"/>
            <a:ext cx="6850743" cy="3106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0D2146D-D6B2-4122-8AB7-43C36774CB3F}"/>
              </a:ext>
            </a:extLst>
          </p:cNvPr>
          <p:cNvSpPr/>
          <p:nvPr userDrawn="1"/>
        </p:nvSpPr>
        <p:spPr>
          <a:xfrm>
            <a:off x="0" y="6768000"/>
            <a:ext cx="12191999" cy="90000"/>
          </a:xfrm>
          <a:prstGeom prst="rect">
            <a:avLst/>
          </a:prstGeom>
          <a:solidFill>
            <a:srgbClr val="008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45F63D5E-811E-4F6B-8DDD-C9E228F455E7}"/>
              </a:ext>
            </a:extLst>
          </p:cNvPr>
          <p:cNvSpPr txBox="1">
            <a:spLocks/>
          </p:cNvSpPr>
          <p:nvPr userDrawn="1"/>
        </p:nvSpPr>
        <p:spPr>
          <a:xfrm>
            <a:off x="633046" y="5436150"/>
            <a:ext cx="3392676" cy="97697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a:buChar char="•"/>
              <a:defRPr sz="2400" b="0" i="0" kern="1200">
                <a:solidFill>
                  <a:schemeClr val="tx1">
                    <a:lumMod val="75000"/>
                    <a:lumOff val="25000"/>
                  </a:schemeClr>
                </a:solidFill>
                <a:latin typeface="Calibri Light" panose="020F0302020204030204" pitchFamily="34" charset="0"/>
                <a:ea typeface="Roboto Light" panose="02000000000000000000" pitchFamily="2"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a:buChar char="•"/>
              <a:defRPr sz="2000" b="0" i="0" kern="1200">
                <a:solidFill>
                  <a:schemeClr val="tx1">
                    <a:lumMod val="75000"/>
                    <a:lumOff val="25000"/>
                  </a:schemeClr>
                </a:solidFill>
                <a:latin typeface="Calibri Light" panose="020F0302020204030204" pitchFamily="34" charset="0"/>
                <a:ea typeface="Roboto Light" panose="02000000000000000000" pitchFamily="2"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a:buChar char="•"/>
              <a:defRPr sz="1800" b="0" i="0" kern="1200">
                <a:solidFill>
                  <a:schemeClr val="tx1">
                    <a:lumMod val="75000"/>
                    <a:lumOff val="25000"/>
                  </a:schemeClr>
                </a:solidFill>
                <a:latin typeface="Calibri Light" panose="020F0302020204030204" pitchFamily="34" charset="0"/>
                <a:ea typeface="Roboto Light" panose="02000000000000000000" pitchFamily="2"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a:buChar char="•"/>
              <a:defRPr sz="1600" b="0" i="0" kern="1200">
                <a:solidFill>
                  <a:schemeClr val="tx1">
                    <a:lumMod val="75000"/>
                    <a:lumOff val="25000"/>
                  </a:schemeClr>
                </a:solidFill>
                <a:latin typeface="Calibri Light" panose="020F0302020204030204" pitchFamily="34" charset="0"/>
                <a:ea typeface="Roboto Light" panose="02000000000000000000" pitchFamily="2"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a:buChar char="•"/>
              <a:defRPr sz="1600" b="0" i="0" kern="1200">
                <a:solidFill>
                  <a:schemeClr val="tx1">
                    <a:lumMod val="75000"/>
                    <a:lumOff val="25000"/>
                  </a:schemeClr>
                </a:solidFill>
                <a:latin typeface="Calibri Light" panose="020F0302020204030204" pitchFamily="34" charset="0"/>
                <a:ea typeface="Roboto Light" panose="02000000000000000000"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en-US" sz="2000" b="1" spc="200" dirty="0">
                <a:solidFill>
                  <a:schemeClr val="bg1"/>
                </a:solidFill>
                <a:latin typeface="Calibri" panose="020F0502020204030204" pitchFamily="34" charset="0"/>
                <a:cs typeface="Calibri" panose="020F0502020204030204" pitchFamily="34" charset="0"/>
              </a:rPr>
              <a:t>Name</a:t>
            </a:r>
          </a:p>
          <a:p>
            <a:pPr marL="0" indent="0">
              <a:spcBef>
                <a:spcPts val="0"/>
              </a:spcBef>
              <a:buNone/>
            </a:pPr>
            <a:r>
              <a:rPr lang="en-US" sz="1800" spc="300" dirty="0">
                <a:solidFill>
                  <a:schemeClr val="bg1"/>
                </a:solidFill>
              </a:rPr>
              <a:t>TITLE</a:t>
            </a:r>
          </a:p>
        </p:txBody>
      </p:sp>
      <p:sp>
        <p:nvSpPr>
          <p:cNvPr id="11" name="Oval 10">
            <a:extLst>
              <a:ext uri="{FF2B5EF4-FFF2-40B4-BE49-F238E27FC236}">
                <a16:creationId xmlns:a16="http://schemas.microsoft.com/office/drawing/2014/main" id="{484B5877-CEAE-4FEB-9B81-3C0354A5582B}"/>
              </a:ext>
            </a:extLst>
          </p:cNvPr>
          <p:cNvSpPr/>
          <p:nvPr userDrawn="1"/>
        </p:nvSpPr>
        <p:spPr>
          <a:xfrm rot="18000000">
            <a:off x="6182926" y="734500"/>
            <a:ext cx="5249475" cy="5249485"/>
          </a:xfrm>
          <a:prstGeom prst="ellipse">
            <a:avLst/>
          </a:prstGeom>
          <a:gradFill flip="none" rotWithShape="1">
            <a:gsLst>
              <a:gs pos="13000">
                <a:srgbClr val="0083C1"/>
              </a:gs>
              <a:gs pos="100000">
                <a:srgbClr val="7CC483"/>
              </a:gs>
            </a:gsLst>
            <a:path path="circle">
              <a:fillToRect l="100000" t="100000"/>
            </a:path>
            <a:tileRect r="-100000" b="-100000"/>
          </a:gradFill>
          <a:ln>
            <a:noFill/>
          </a:ln>
          <a:effectLst>
            <a:outerShdw blurRad="304800" sx="101000" sy="101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a:extLst>
              <a:ext uri="{FF2B5EF4-FFF2-40B4-BE49-F238E27FC236}">
                <a16:creationId xmlns:a16="http://schemas.microsoft.com/office/drawing/2014/main" id="{72931FF3-1BE7-40F8-98A4-7A626826EF6E}"/>
              </a:ext>
            </a:extLst>
          </p:cNvPr>
          <p:cNvPicPr>
            <a:picLocks noChangeAspect="1"/>
          </p:cNvPicPr>
          <p:nvPr userDrawn="1"/>
        </p:nvPicPr>
        <p:blipFill>
          <a:blip r:embed="rId3"/>
          <a:srcRect/>
          <a:stretch/>
        </p:blipFill>
        <p:spPr>
          <a:xfrm>
            <a:off x="6842739" y="2130599"/>
            <a:ext cx="3927957" cy="2450237"/>
          </a:xfrm>
          <a:prstGeom prst="rect">
            <a:avLst/>
          </a:prstGeom>
        </p:spPr>
      </p:pic>
      <p:sp>
        <p:nvSpPr>
          <p:cNvPr id="13" name="Oval 12">
            <a:extLst>
              <a:ext uri="{FF2B5EF4-FFF2-40B4-BE49-F238E27FC236}">
                <a16:creationId xmlns:a16="http://schemas.microsoft.com/office/drawing/2014/main" id="{3F1553BC-4457-4A95-B719-95D2D5BA4292}"/>
              </a:ext>
            </a:extLst>
          </p:cNvPr>
          <p:cNvSpPr/>
          <p:nvPr userDrawn="1"/>
        </p:nvSpPr>
        <p:spPr>
          <a:xfrm>
            <a:off x="5738663" y="289515"/>
            <a:ext cx="6138000" cy="613945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54BFDF2-0121-4251-9E76-CAC2F7A5CBCA}"/>
              </a:ext>
            </a:extLst>
          </p:cNvPr>
          <p:cNvSpPr/>
          <p:nvPr userDrawn="1"/>
        </p:nvSpPr>
        <p:spPr>
          <a:xfrm>
            <a:off x="6338063" y="889642"/>
            <a:ext cx="4939200" cy="4939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D15C137-E6AC-478D-A55F-040C1C0F4C70}"/>
              </a:ext>
            </a:extLst>
          </p:cNvPr>
          <p:cNvSpPr/>
          <p:nvPr userDrawn="1"/>
        </p:nvSpPr>
        <p:spPr>
          <a:xfrm>
            <a:off x="1" y="6592850"/>
            <a:ext cx="12191999" cy="172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92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2000" fill="hold"/>
                                        <p:tgtEl>
                                          <p:spTgt spid="7"/>
                                        </p:tgtEl>
                                      </p:cBhvr>
                                      <p:by x="103000" y="103000"/>
                                    </p:animScale>
                                  </p:childTnLst>
                                </p:cTn>
                              </p:par>
                              <p:par>
                                <p:cTn id="7" presetID="6" presetClass="emph" presetSubtype="0" accel="50000" decel="50000" fill="hold" nodeType="withEffect">
                                  <p:stCondLst>
                                    <p:cond delay="0"/>
                                  </p:stCondLst>
                                  <p:childTnLst>
                                    <p:animScale>
                                      <p:cBhvr>
                                        <p:cTn id="8" dur="2000" fill="hold"/>
                                        <p:tgtEl>
                                          <p:spTgt spid="6"/>
                                        </p:tgtEl>
                                      </p:cBhvr>
                                      <p:by x="103000" y="103000"/>
                                    </p:animScale>
                                  </p:childTnLst>
                                </p:cTn>
                              </p:par>
                              <p:par>
                                <p:cTn id="9" presetID="6" presetClass="emph" presetSubtype="0" accel="50000" decel="50000" autoRev="1" fill="hold" grpId="0" nodeType="withEffect">
                                  <p:stCondLst>
                                    <p:cond delay="0"/>
                                  </p:stCondLst>
                                  <p:childTnLst>
                                    <p:animScale>
                                      <p:cBhvr>
                                        <p:cTn id="10" dur="500" fill="hold"/>
                                        <p:tgtEl>
                                          <p:spTgt spid="14"/>
                                        </p:tgtEl>
                                      </p:cBhvr>
                                      <p:by x="103000" y="103000"/>
                                    </p:animScale>
                                  </p:childTnLst>
                                </p:cTn>
                              </p:par>
                              <p:par>
                                <p:cTn id="11" presetID="6" presetClass="emph" presetSubtype="0" accel="50000" decel="50000" autoRev="1" fill="hold" grpId="0" nodeType="withEffect">
                                  <p:stCondLst>
                                    <p:cond delay="0"/>
                                  </p:stCondLst>
                                  <p:childTnLst>
                                    <p:animScale>
                                      <p:cBhvr>
                                        <p:cTn id="12" dur="500" fill="hold"/>
                                        <p:tgtEl>
                                          <p:spTgt spid="11"/>
                                        </p:tgtEl>
                                      </p:cBhvr>
                                      <p:by x="105000" y="105000"/>
                                    </p:animScale>
                                  </p:childTnLst>
                                </p:cTn>
                              </p:par>
                              <p:par>
                                <p:cTn id="13" presetID="6" presetClass="emph" presetSubtype="0" accel="50000" decel="50000" autoRev="1" fill="hold" grpId="0" nodeType="withEffect">
                                  <p:stCondLst>
                                    <p:cond delay="0"/>
                                  </p:stCondLst>
                                  <p:childTnLst>
                                    <p:animScale>
                                      <p:cBhvr>
                                        <p:cTn id="14" dur="700" fill="hold"/>
                                        <p:tgtEl>
                                          <p:spTgt spid="13"/>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animBg="1"/>
      <p:bldP spid="13" grpId="0" animBg="1"/>
      <p:bldP spid="1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7FE2EC-E5E8-47FE-8062-A3AD514C5455}"/>
              </a:ext>
            </a:extLst>
          </p:cNvPr>
          <p:cNvSpPr>
            <a:spLocks noGrp="1"/>
          </p:cNvSpPr>
          <p:nvPr>
            <p:ph type="ftr" sz="quarter" idx="10"/>
          </p:nvPr>
        </p:nvSpPr>
        <p:spPr/>
        <p:txBody>
          <a:bodyPr/>
          <a:lstStyle/>
          <a:p>
            <a:r>
              <a:rPr lang="en-US"/>
              <a:t>© 2020 ZERO TO THREE. All rights reserved.</a:t>
            </a:r>
            <a:endParaRPr lang="en-US" dirty="0"/>
          </a:p>
        </p:txBody>
      </p:sp>
      <p:sp>
        <p:nvSpPr>
          <p:cNvPr id="4" name="Slide Number Placeholder 3">
            <a:extLst>
              <a:ext uri="{FF2B5EF4-FFF2-40B4-BE49-F238E27FC236}">
                <a16:creationId xmlns:a16="http://schemas.microsoft.com/office/drawing/2014/main" id="{55381E2E-587D-440B-B85D-C417DEB51F14}"/>
              </a:ext>
            </a:extLst>
          </p:cNvPr>
          <p:cNvSpPr>
            <a:spLocks noGrp="1"/>
          </p:cNvSpPr>
          <p:nvPr>
            <p:ph type="sldNum" sz="quarter" idx="11"/>
          </p:nvPr>
        </p:nvSpPr>
        <p:spPr/>
        <p:txBody>
          <a:bodyPr/>
          <a:lstStyle/>
          <a:p>
            <a:fld id="{4B6E93A8-FE64-9044-AC94-BAC1817EA472}" type="slidenum">
              <a:rPr lang="en-US" smtClean="0"/>
              <a:pPr/>
              <a:t>‹#›</a:t>
            </a:fld>
            <a:endParaRPr lang="en-US" dirty="0"/>
          </a:p>
        </p:txBody>
      </p:sp>
      <p:sp>
        <p:nvSpPr>
          <p:cNvPr id="16" name="Freeform 15">
            <a:extLst>
              <a:ext uri="{FF2B5EF4-FFF2-40B4-BE49-F238E27FC236}">
                <a16:creationId xmlns:a16="http://schemas.microsoft.com/office/drawing/2014/main" id="{A68AE2FC-EC8E-466B-9D0D-946BF12047BA}"/>
              </a:ext>
            </a:extLst>
          </p:cNvPr>
          <p:cNvSpPr/>
          <p:nvPr userDrawn="1"/>
        </p:nvSpPr>
        <p:spPr>
          <a:xfrm>
            <a:off x="4783016" y="0"/>
            <a:ext cx="7408984" cy="6597701"/>
          </a:xfrm>
          <a:custGeom>
            <a:avLst/>
            <a:gdLst>
              <a:gd name="connsiteX0" fmla="*/ 1550831 w 4648740"/>
              <a:gd name="connsiteY0" fmla="*/ 0 h 6597701"/>
              <a:gd name="connsiteX1" fmla="*/ 4648740 w 4648740"/>
              <a:gd name="connsiteY1" fmla="*/ 0 h 6597701"/>
              <a:gd name="connsiteX2" fmla="*/ 4648740 w 4648740"/>
              <a:gd name="connsiteY2" fmla="*/ 6597701 h 6597701"/>
              <a:gd name="connsiteX3" fmla="*/ 0 w 4648740"/>
              <a:gd name="connsiteY3" fmla="*/ 6597701 h 6597701"/>
            </a:gdLst>
            <a:ahLst/>
            <a:cxnLst>
              <a:cxn ang="0">
                <a:pos x="connsiteX0" y="connsiteY0"/>
              </a:cxn>
              <a:cxn ang="0">
                <a:pos x="connsiteX1" y="connsiteY1"/>
              </a:cxn>
              <a:cxn ang="0">
                <a:pos x="connsiteX2" y="connsiteY2"/>
              </a:cxn>
              <a:cxn ang="0">
                <a:pos x="connsiteX3" y="connsiteY3"/>
              </a:cxn>
            </a:cxnLst>
            <a:rect l="l" t="t" r="r" b="b"/>
            <a:pathLst>
              <a:path w="4648740" h="6597701">
                <a:moveTo>
                  <a:pt x="1550831" y="0"/>
                </a:moveTo>
                <a:lnTo>
                  <a:pt x="4648740" y="0"/>
                </a:lnTo>
                <a:lnTo>
                  <a:pt x="4648740" y="6597701"/>
                </a:lnTo>
                <a:lnTo>
                  <a:pt x="0" y="6597701"/>
                </a:lnTo>
                <a:close/>
              </a:path>
            </a:pathLst>
          </a:custGeom>
          <a:solidFill>
            <a:srgbClr val="FFC000"/>
          </a:solidFill>
          <a:ln>
            <a:noFill/>
          </a:ln>
          <a:effectLst>
            <a:innerShdw blurRad="2667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Subtitle 2">
            <a:extLst>
              <a:ext uri="{FF2B5EF4-FFF2-40B4-BE49-F238E27FC236}">
                <a16:creationId xmlns:a16="http://schemas.microsoft.com/office/drawing/2014/main" id="{927A7803-B5BD-4D26-864D-BB03F47944DC}"/>
              </a:ext>
            </a:extLst>
          </p:cNvPr>
          <p:cNvSpPr txBox="1">
            <a:spLocks/>
          </p:cNvSpPr>
          <p:nvPr userDrawn="1"/>
        </p:nvSpPr>
        <p:spPr>
          <a:xfrm>
            <a:off x="8795208" y="5601051"/>
            <a:ext cx="2909928" cy="65065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a:buChar char="•"/>
              <a:defRPr sz="2400" b="0" i="0" kern="1200">
                <a:solidFill>
                  <a:schemeClr val="tx1">
                    <a:lumMod val="75000"/>
                    <a:lumOff val="25000"/>
                  </a:schemeClr>
                </a:solidFill>
                <a:latin typeface="Calibri Light" panose="020F0302020204030204" pitchFamily="34" charset="0"/>
                <a:ea typeface="Roboto Light" panose="02000000000000000000" pitchFamily="2"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a:buChar char="•"/>
              <a:defRPr sz="2000" b="0" i="0" kern="1200">
                <a:solidFill>
                  <a:schemeClr val="tx1">
                    <a:lumMod val="75000"/>
                    <a:lumOff val="25000"/>
                  </a:schemeClr>
                </a:solidFill>
                <a:latin typeface="Calibri Light" panose="020F0302020204030204" pitchFamily="34" charset="0"/>
                <a:ea typeface="Roboto Light" panose="02000000000000000000" pitchFamily="2"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a:buChar char="•"/>
              <a:defRPr sz="1800" b="0" i="0" kern="1200">
                <a:solidFill>
                  <a:schemeClr val="tx1">
                    <a:lumMod val="75000"/>
                    <a:lumOff val="25000"/>
                  </a:schemeClr>
                </a:solidFill>
                <a:latin typeface="Calibri Light" panose="020F0302020204030204" pitchFamily="34" charset="0"/>
                <a:ea typeface="Roboto Light" panose="02000000000000000000" pitchFamily="2"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a:buChar char="•"/>
              <a:defRPr sz="1600" b="0" i="0" kern="1200">
                <a:solidFill>
                  <a:schemeClr val="tx1">
                    <a:lumMod val="75000"/>
                    <a:lumOff val="25000"/>
                  </a:schemeClr>
                </a:solidFill>
                <a:latin typeface="Calibri Light" panose="020F0302020204030204" pitchFamily="34" charset="0"/>
                <a:ea typeface="Roboto Light" panose="02000000000000000000" pitchFamily="2"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a:buChar char="•"/>
              <a:defRPr sz="1600" b="0" i="0" kern="1200">
                <a:solidFill>
                  <a:schemeClr val="tx1">
                    <a:lumMod val="75000"/>
                    <a:lumOff val="25000"/>
                  </a:schemeClr>
                </a:solidFill>
                <a:latin typeface="Calibri Light" panose="020F0302020204030204" pitchFamily="34" charset="0"/>
                <a:ea typeface="Roboto Light" panose="02000000000000000000"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 typeface="Arial"/>
              <a:buNone/>
              <a:tabLst/>
              <a:defRPr/>
            </a:pPr>
            <a:r>
              <a:rPr kumimoji="0" lang="en-US" sz="1600" b="1" i="0" u="none" strike="noStrike" kern="1200" cap="none" spc="200" normalizeH="0" baseline="0" noProof="0" dirty="0">
                <a:ln>
                  <a:noFill/>
                </a:ln>
                <a:solidFill>
                  <a:srgbClr val="000000"/>
                </a:solidFill>
                <a:effectLst/>
                <a:uLnTx/>
                <a:uFillTx/>
                <a:latin typeface="Calibri" panose="020F0502020204030204" pitchFamily="34" charset="0"/>
                <a:ea typeface="Roboto Light" panose="02000000000000000000" pitchFamily="2" charset="0"/>
                <a:cs typeface="Calibri" panose="020F0502020204030204" pitchFamily="34" charset="0"/>
              </a:rPr>
              <a:t>Name</a:t>
            </a:r>
          </a:p>
          <a:p>
            <a:pPr marL="0" marR="0" lvl="0" indent="0" algn="r" defTabSz="914400" rtl="0" eaLnBrk="1" fontAlgn="auto" latinLnBrk="0" hangingPunct="1">
              <a:lnSpc>
                <a:spcPct val="90000"/>
              </a:lnSpc>
              <a:spcBef>
                <a:spcPts val="0"/>
              </a:spcBef>
              <a:spcAft>
                <a:spcPts val="0"/>
              </a:spcAft>
              <a:buClrTx/>
              <a:buSzTx/>
              <a:buFont typeface="Arial"/>
              <a:buNone/>
              <a:tabLst/>
              <a:defRPr/>
            </a:pPr>
            <a:r>
              <a:rPr kumimoji="0" lang="en-US" sz="1400" b="0" i="0" u="none" strike="noStrike" kern="1200" cap="none" spc="300" normalizeH="0" baseline="0" noProof="0" dirty="0">
                <a:ln>
                  <a:noFill/>
                </a:ln>
                <a:solidFill>
                  <a:srgbClr val="000000"/>
                </a:solidFill>
                <a:effectLst/>
                <a:uLnTx/>
                <a:uFillTx/>
                <a:latin typeface="Calibri Light" panose="020F0302020204030204" pitchFamily="34" charset="0"/>
                <a:ea typeface="Roboto Light" panose="02000000000000000000" pitchFamily="2" charset="0"/>
                <a:cs typeface="Calibri Light" panose="020F0302020204030204" pitchFamily="34" charset="0"/>
              </a:rPr>
              <a:t>TITLE</a:t>
            </a:r>
          </a:p>
        </p:txBody>
      </p:sp>
      <p:pic>
        <p:nvPicPr>
          <p:cNvPr id="18" name="Picture 17">
            <a:extLst>
              <a:ext uri="{FF2B5EF4-FFF2-40B4-BE49-F238E27FC236}">
                <a16:creationId xmlns:a16="http://schemas.microsoft.com/office/drawing/2014/main" id="{0EEC6A99-659B-45F5-85FA-90C3467ADC8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7408983" cy="6597702"/>
          </a:xfrm>
          <a:custGeom>
            <a:avLst/>
            <a:gdLst>
              <a:gd name="connsiteX0" fmla="*/ 13313 w 7163940"/>
              <a:gd name="connsiteY0" fmla="*/ 0 h 6597702"/>
              <a:gd name="connsiteX1" fmla="*/ 7163940 w 7163940"/>
              <a:gd name="connsiteY1" fmla="*/ 0 h 6597702"/>
              <a:gd name="connsiteX2" fmla="*/ 4693365 w 7163940"/>
              <a:gd name="connsiteY2" fmla="*/ 6594818 h 6597702"/>
              <a:gd name="connsiteX3" fmla="*/ 4774256 w 7163940"/>
              <a:gd name="connsiteY3" fmla="*/ 6594818 h 6597702"/>
              <a:gd name="connsiteX4" fmla="*/ 4773058 w 7163940"/>
              <a:gd name="connsiteY4" fmla="*/ 6597702 h 6597702"/>
              <a:gd name="connsiteX5" fmla="*/ 0 w 7163940"/>
              <a:gd name="connsiteY5" fmla="*/ 6597702 h 6597702"/>
              <a:gd name="connsiteX6" fmla="*/ 0 w 7163940"/>
              <a:gd name="connsiteY6" fmla="*/ 32052 h 659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3940" h="6597702">
                <a:moveTo>
                  <a:pt x="13313" y="0"/>
                </a:moveTo>
                <a:lnTo>
                  <a:pt x="7163940" y="0"/>
                </a:lnTo>
                <a:lnTo>
                  <a:pt x="4693365" y="6594818"/>
                </a:lnTo>
                <a:lnTo>
                  <a:pt x="4774256" y="6594818"/>
                </a:lnTo>
                <a:lnTo>
                  <a:pt x="4773058" y="6597702"/>
                </a:lnTo>
                <a:lnTo>
                  <a:pt x="0" y="6597702"/>
                </a:lnTo>
                <a:lnTo>
                  <a:pt x="0" y="32052"/>
                </a:lnTo>
                <a:close/>
              </a:path>
            </a:pathLst>
          </a:custGeom>
        </p:spPr>
      </p:pic>
      <p:sp>
        <p:nvSpPr>
          <p:cNvPr id="19" name="Freeform 37">
            <a:extLst>
              <a:ext uri="{FF2B5EF4-FFF2-40B4-BE49-F238E27FC236}">
                <a16:creationId xmlns:a16="http://schemas.microsoft.com/office/drawing/2014/main" id="{B09A4149-27F5-4F78-90A0-54D9390B2DAA}"/>
              </a:ext>
            </a:extLst>
          </p:cNvPr>
          <p:cNvSpPr/>
          <p:nvPr userDrawn="1"/>
        </p:nvSpPr>
        <p:spPr>
          <a:xfrm>
            <a:off x="-6331" y="-11053"/>
            <a:ext cx="7415313" cy="6611770"/>
          </a:xfrm>
          <a:custGeom>
            <a:avLst/>
            <a:gdLst>
              <a:gd name="connsiteX0" fmla="*/ 6331 w 7415313"/>
              <a:gd name="connsiteY0" fmla="*/ 0 h 6611770"/>
              <a:gd name="connsiteX1" fmla="*/ 7415313 w 7415313"/>
              <a:gd name="connsiteY1" fmla="*/ 0 h 6611770"/>
              <a:gd name="connsiteX2" fmla="*/ 4814098 w 7415313"/>
              <a:gd name="connsiteY2" fmla="*/ 6611770 h 6611770"/>
              <a:gd name="connsiteX3" fmla="*/ 0 w 7415313"/>
              <a:gd name="connsiteY3" fmla="*/ 6597702 h 6611770"/>
              <a:gd name="connsiteX4" fmla="*/ 0 w 7415313"/>
              <a:gd name="connsiteY4" fmla="*/ 435595 h 6611770"/>
              <a:gd name="connsiteX5" fmla="*/ 6331 w 7415313"/>
              <a:gd name="connsiteY5" fmla="*/ 435595 h 661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15313" h="6611770">
                <a:moveTo>
                  <a:pt x="6331" y="0"/>
                </a:moveTo>
                <a:lnTo>
                  <a:pt x="7415313" y="0"/>
                </a:lnTo>
                <a:lnTo>
                  <a:pt x="4814098" y="6611770"/>
                </a:lnTo>
                <a:lnTo>
                  <a:pt x="0" y="6597702"/>
                </a:lnTo>
                <a:lnTo>
                  <a:pt x="0" y="435595"/>
                </a:lnTo>
                <a:lnTo>
                  <a:pt x="6331" y="435595"/>
                </a:lnTo>
                <a:close/>
              </a:path>
            </a:pathLst>
          </a:cu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3489822A-1ECC-4BBB-BACA-BF463E39EE77}"/>
              </a:ext>
            </a:extLst>
          </p:cNvPr>
          <p:cNvSpPr/>
          <p:nvPr userDrawn="1"/>
        </p:nvSpPr>
        <p:spPr>
          <a:xfrm>
            <a:off x="2230429" y="-361313"/>
            <a:ext cx="7372800" cy="73728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1D2BE56-DDDF-43AF-B1B2-0FE8885EF4DA}"/>
              </a:ext>
            </a:extLst>
          </p:cNvPr>
          <p:cNvSpPr/>
          <p:nvPr userDrawn="1"/>
        </p:nvSpPr>
        <p:spPr>
          <a:xfrm>
            <a:off x="1" y="6592850"/>
            <a:ext cx="12191999" cy="172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70B9B991-B967-4BD7-A825-44A62083C09C}"/>
              </a:ext>
            </a:extLst>
          </p:cNvPr>
          <p:cNvSpPr/>
          <p:nvPr userDrawn="1"/>
        </p:nvSpPr>
        <p:spPr>
          <a:xfrm rot="18000000">
            <a:off x="2765368" y="173620"/>
            <a:ext cx="6302923" cy="6302934"/>
          </a:xfrm>
          <a:prstGeom prst="ellipse">
            <a:avLst/>
          </a:prstGeom>
          <a:gradFill>
            <a:gsLst>
              <a:gs pos="13000">
                <a:srgbClr val="EC5E38"/>
              </a:gs>
              <a:gs pos="100000">
                <a:srgbClr val="FFAC00"/>
              </a:gs>
            </a:gsLst>
            <a:lin ang="5400000" scaled="0"/>
          </a:gradFill>
          <a:ln>
            <a:noFill/>
          </a:ln>
          <a:effectLst>
            <a:outerShdw blurRad="304800" sx="101000" sy="101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908D1768-8212-4FFA-A04F-A327001EABA4}"/>
              </a:ext>
            </a:extLst>
          </p:cNvPr>
          <p:cNvPicPr>
            <a:picLocks noChangeAspect="1"/>
          </p:cNvPicPr>
          <p:nvPr userDrawn="1"/>
        </p:nvPicPr>
        <p:blipFill>
          <a:blip r:embed="rId3"/>
          <a:srcRect/>
          <a:stretch/>
        </p:blipFill>
        <p:spPr>
          <a:xfrm>
            <a:off x="3557591" y="1958028"/>
            <a:ext cx="4716207" cy="2941943"/>
          </a:xfrm>
          <a:prstGeom prst="rect">
            <a:avLst/>
          </a:prstGeom>
        </p:spPr>
      </p:pic>
      <p:sp>
        <p:nvSpPr>
          <p:cNvPr id="24" name="Oval 23">
            <a:extLst>
              <a:ext uri="{FF2B5EF4-FFF2-40B4-BE49-F238E27FC236}">
                <a16:creationId xmlns:a16="http://schemas.microsoft.com/office/drawing/2014/main" id="{DA1279EA-1556-4464-B133-4015D32D04E9}"/>
              </a:ext>
            </a:extLst>
          </p:cNvPr>
          <p:cNvSpPr/>
          <p:nvPr userDrawn="1"/>
        </p:nvSpPr>
        <p:spPr>
          <a:xfrm>
            <a:off x="2948629" y="356887"/>
            <a:ext cx="5936400" cy="593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9C26301-A998-4059-93DA-5C5290BAB753}"/>
              </a:ext>
            </a:extLst>
          </p:cNvPr>
          <p:cNvSpPr/>
          <p:nvPr userDrawn="1"/>
        </p:nvSpPr>
        <p:spPr>
          <a:xfrm>
            <a:off x="0" y="6768000"/>
            <a:ext cx="12191999" cy="122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02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nodeType="withEffect">
                                  <p:stCondLst>
                                    <p:cond delay="0"/>
                                  </p:stCondLst>
                                  <p:childTnLst>
                                    <p:animScale>
                                      <p:cBhvr>
                                        <p:cTn id="6" dur="2000" fill="hold"/>
                                        <p:tgtEl>
                                          <p:spTgt spid="18"/>
                                        </p:tgtEl>
                                      </p:cBhvr>
                                      <p:by x="103000" y="103000"/>
                                    </p:animScale>
                                  </p:childTnLst>
                                </p:cTn>
                              </p:par>
                              <p:par>
                                <p:cTn id="7" presetID="6" presetClass="emph" presetSubtype="0" accel="50000" decel="50000" fill="hold" grpId="0" nodeType="withEffect">
                                  <p:stCondLst>
                                    <p:cond delay="0"/>
                                  </p:stCondLst>
                                  <p:childTnLst>
                                    <p:animScale>
                                      <p:cBhvr>
                                        <p:cTn id="8" dur="2000" fill="hold"/>
                                        <p:tgtEl>
                                          <p:spTgt spid="19"/>
                                        </p:tgtEl>
                                      </p:cBhvr>
                                      <p:by x="103000" y="103000"/>
                                    </p:animScale>
                                  </p:childTnLst>
                                </p:cTn>
                              </p:par>
                              <p:par>
                                <p:cTn id="9" presetID="6" presetClass="emph" presetSubtype="0" accel="50000" decel="50000" autoRev="1" fill="hold" grpId="0" nodeType="withEffect">
                                  <p:stCondLst>
                                    <p:cond delay="0"/>
                                  </p:stCondLst>
                                  <p:childTnLst>
                                    <p:animScale>
                                      <p:cBhvr>
                                        <p:cTn id="10" dur="1000" fill="hold"/>
                                        <p:tgtEl>
                                          <p:spTgt spid="20"/>
                                        </p:tgtEl>
                                      </p:cBhvr>
                                      <p:by x="106000" y="106000"/>
                                    </p:animScale>
                                  </p:childTnLst>
                                </p:cTn>
                              </p:par>
                              <p:par>
                                <p:cTn id="11" presetID="8" presetClass="emph" presetSubtype="0" repeatCount="0" accel="50000" decel="50000" fill="hold" grpId="0" nodeType="withEffect">
                                  <p:stCondLst>
                                    <p:cond delay="0"/>
                                  </p:stCondLst>
                                  <p:childTnLst>
                                    <p:animRot by="16200000">
                                      <p:cBhvr>
                                        <p:cTn id="12" dur="3000" fill="hold"/>
                                        <p:tgtEl>
                                          <p:spTgt spid="22"/>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0"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7FE2EC-E5E8-47FE-8062-A3AD514C5455}"/>
              </a:ext>
            </a:extLst>
          </p:cNvPr>
          <p:cNvSpPr>
            <a:spLocks noGrp="1"/>
          </p:cNvSpPr>
          <p:nvPr>
            <p:ph type="ftr" sz="quarter" idx="10"/>
          </p:nvPr>
        </p:nvSpPr>
        <p:spPr/>
        <p:txBody>
          <a:bodyPr/>
          <a:lstStyle/>
          <a:p>
            <a:r>
              <a:rPr lang="en-US" dirty="0"/>
              <a:t>© 2021 ZERO TO THREE. All rights reserved.</a:t>
            </a:r>
          </a:p>
        </p:txBody>
      </p:sp>
      <p:sp>
        <p:nvSpPr>
          <p:cNvPr id="4" name="Slide Number Placeholder 3">
            <a:extLst>
              <a:ext uri="{FF2B5EF4-FFF2-40B4-BE49-F238E27FC236}">
                <a16:creationId xmlns:a16="http://schemas.microsoft.com/office/drawing/2014/main" id="{55381E2E-587D-440B-B85D-C417DEB51F14}"/>
              </a:ext>
            </a:extLst>
          </p:cNvPr>
          <p:cNvSpPr>
            <a:spLocks noGrp="1"/>
          </p:cNvSpPr>
          <p:nvPr>
            <p:ph type="sldNum" sz="quarter" idx="11"/>
          </p:nvPr>
        </p:nvSpPr>
        <p:spPr/>
        <p:txBody>
          <a:bodyPr/>
          <a:lstStyle/>
          <a:p>
            <a:fld id="{4B6E93A8-FE64-9044-AC94-BAC1817EA472}" type="slidenum">
              <a:rPr lang="en-US" smtClean="0"/>
              <a:pPr/>
              <a:t>‹#›</a:t>
            </a:fld>
            <a:endParaRPr lang="en-US" dirty="0"/>
          </a:p>
        </p:txBody>
      </p:sp>
      <p:pic>
        <p:nvPicPr>
          <p:cNvPr id="16" name="Picture 15" descr="A picture containing person, outdoor, table, sitting&#10;&#10;Description automatically generated">
            <a:extLst>
              <a:ext uri="{FF2B5EF4-FFF2-40B4-BE49-F238E27FC236}">
                <a16:creationId xmlns:a16="http://schemas.microsoft.com/office/drawing/2014/main" id="{99314FB0-9C51-405E-B77A-4540D7D08AD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 y="0"/>
            <a:ext cx="12191999" cy="5694523"/>
          </a:xfrm>
          <a:prstGeom prst="rect">
            <a:avLst/>
          </a:prstGeom>
        </p:spPr>
      </p:pic>
      <p:sp>
        <p:nvSpPr>
          <p:cNvPr id="17" name="Rectangle 16">
            <a:extLst>
              <a:ext uri="{FF2B5EF4-FFF2-40B4-BE49-F238E27FC236}">
                <a16:creationId xmlns:a16="http://schemas.microsoft.com/office/drawing/2014/main" id="{ACCEC8CE-B90A-419B-8206-0F0A495B3A45}"/>
              </a:ext>
            </a:extLst>
          </p:cNvPr>
          <p:cNvSpPr/>
          <p:nvPr userDrawn="1"/>
        </p:nvSpPr>
        <p:spPr>
          <a:xfrm>
            <a:off x="3" y="-1"/>
            <a:ext cx="12192001" cy="5694523"/>
          </a:xfrm>
          <a:prstGeom prst="rect">
            <a:avLst/>
          </a:prstGeom>
          <a:gradFill flip="none" rotWithShape="1">
            <a:gsLst>
              <a:gs pos="13000">
                <a:srgbClr val="002060">
                  <a:alpha val="48000"/>
                </a:srgbClr>
              </a:gs>
              <a:gs pos="100000">
                <a:srgbClr val="00B0F0">
                  <a:alpha val="5000"/>
                </a:srgbClr>
              </a:gs>
            </a:gsLst>
            <a:lin ang="0" scaled="1"/>
            <a:tileRect/>
          </a:gradFill>
          <a:ln>
            <a:noFill/>
          </a:ln>
          <a:effectLst>
            <a:innerShdw blurRad="2667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57D9E74-23F0-493B-86A8-0E8F40B79599}"/>
              </a:ext>
            </a:extLst>
          </p:cNvPr>
          <p:cNvSpPr/>
          <p:nvPr userDrawn="1"/>
        </p:nvSpPr>
        <p:spPr>
          <a:xfrm>
            <a:off x="0" y="6768000"/>
            <a:ext cx="12191999" cy="90000"/>
          </a:xfrm>
          <a:prstGeom prst="rect">
            <a:avLst/>
          </a:prstGeom>
          <a:solidFill>
            <a:srgbClr val="008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0">
            <a:extLst>
              <a:ext uri="{FF2B5EF4-FFF2-40B4-BE49-F238E27FC236}">
                <a16:creationId xmlns:a16="http://schemas.microsoft.com/office/drawing/2014/main" id="{A4DF25D8-C8D1-427A-920D-E034E45122D7}"/>
              </a:ext>
            </a:extLst>
          </p:cNvPr>
          <p:cNvSpPr>
            <a:spLocks noGrp="1"/>
          </p:cNvSpPr>
          <p:nvPr>
            <p:ph type="body" sz="quarter" idx="12" hasCustomPrompt="1"/>
          </p:nvPr>
        </p:nvSpPr>
        <p:spPr>
          <a:xfrm>
            <a:off x="460755" y="4457323"/>
            <a:ext cx="5124450" cy="848603"/>
          </a:xfrm>
        </p:spPr>
        <p:txBody>
          <a:bodyPr>
            <a:normAutofit/>
          </a:bodyPr>
          <a:lstStyle>
            <a:lvl1pPr marL="0" indent="0">
              <a:buNone/>
              <a:defRPr sz="4000">
                <a:solidFill>
                  <a:schemeClr val="bg1"/>
                </a:solidFill>
                <a:latin typeface="+mj-lt"/>
              </a:defRPr>
            </a:lvl1pPr>
          </a:lstStyle>
          <a:p>
            <a:pPr lvl="0"/>
            <a:r>
              <a:rPr lang="en-US" dirty="0"/>
              <a:t>Section Title</a:t>
            </a:r>
          </a:p>
        </p:txBody>
      </p:sp>
    </p:spTree>
    <p:extLst>
      <p:ext uri="{BB962C8B-B14F-4D97-AF65-F5344CB8AC3E}">
        <p14:creationId xmlns:p14="http://schemas.microsoft.com/office/powerpoint/2010/main" val="2732058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7FE2EC-E5E8-47FE-8062-A3AD514C5455}"/>
              </a:ext>
            </a:extLst>
          </p:cNvPr>
          <p:cNvSpPr>
            <a:spLocks noGrp="1"/>
          </p:cNvSpPr>
          <p:nvPr>
            <p:ph type="ftr" sz="quarter" idx="10"/>
          </p:nvPr>
        </p:nvSpPr>
        <p:spPr/>
        <p:txBody>
          <a:bodyPr/>
          <a:lstStyle/>
          <a:p>
            <a:r>
              <a:rPr lang="en-US" dirty="0"/>
              <a:t>© 2021 ZERO TO THREE. All rights reserved.</a:t>
            </a:r>
          </a:p>
        </p:txBody>
      </p:sp>
      <p:sp>
        <p:nvSpPr>
          <p:cNvPr id="4" name="Slide Number Placeholder 3">
            <a:extLst>
              <a:ext uri="{FF2B5EF4-FFF2-40B4-BE49-F238E27FC236}">
                <a16:creationId xmlns:a16="http://schemas.microsoft.com/office/drawing/2014/main" id="{55381E2E-587D-440B-B85D-C417DEB51F14}"/>
              </a:ext>
            </a:extLst>
          </p:cNvPr>
          <p:cNvSpPr>
            <a:spLocks noGrp="1"/>
          </p:cNvSpPr>
          <p:nvPr>
            <p:ph type="sldNum" sz="quarter" idx="11"/>
          </p:nvPr>
        </p:nvSpPr>
        <p:spPr/>
        <p:txBody>
          <a:bodyPr/>
          <a:lstStyle/>
          <a:p>
            <a:fld id="{4B6E93A8-FE64-9044-AC94-BAC1817EA472}" type="slidenum">
              <a:rPr lang="en-US" smtClean="0"/>
              <a:pPr/>
              <a:t>‹#›</a:t>
            </a:fld>
            <a:endParaRPr lang="en-US" dirty="0"/>
          </a:p>
        </p:txBody>
      </p:sp>
      <p:pic>
        <p:nvPicPr>
          <p:cNvPr id="16" name="Picture 15">
            <a:extLst>
              <a:ext uri="{FF2B5EF4-FFF2-40B4-BE49-F238E27FC236}">
                <a16:creationId xmlns:a16="http://schemas.microsoft.com/office/drawing/2014/main" id="{3F63457F-5C42-45ED-BEEB-F991D0342C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1999" cy="5694523"/>
          </a:xfrm>
          <a:prstGeom prst="rect">
            <a:avLst/>
          </a:prstGeom>
        </p:spPr>
      </p:pic>
      <p:sp>
        <p:nvSpPr>
          <p:cNvPr id="17" name="Rectangle 16">
            <a:extLst>
              <a:ext uri="{FF2B5EF4-FFF2-40B4-BE49-F238E27FC236}">
                <a16:creationId xmlns:a16="http://schemas.microsoft.com/office/drawing/2014/main" id="{E4DFDC74-DCE9-494B-B0DA-5B25E0D4C017}"/>
              </a:ext>
            </a:extLst>
          </p:cNvPr>
          <p:cNvSpPr/>
          <p:nvPr userDrawn="1"/>
        </p:nvSpPr>
        <p:spPr>
          <a:xfrm>
            <a:off x="1" y="0"/>
            <a:ext cx="12192001" cy="5694523"/>
          </a:xfrm>
          <a:prstGeom prst="rect">
            <a:avLst/>
          </a:prstGeom>
          <a:gradFill flip="none" rotWithShape="1">
            <a:gsLst>
              <a:gs pos="13000">
                <a:srgbClr val="002060">
                  <a:alpha val="48000"/>
                </a:srgbClr>
              </a:gs>
              <a:gs pos="100000">
                <a:srgbClr val="00B0F0">
                  <a:alpha val="5000"/>
                </a:srgbClr>
              </a:gs>
            </a:gsLst>
            <a:lin ang="0" scaled="1"/>
            <a:tileRect/>
          </a:gradFill>
          <a:ln>
            <a:noFill/>
          </a:ln>
          <a:effectLst>
            <a:innerShdw blurRad="2667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12B8A51-F827-494F-A7CA-2A287BF1655E}"/>
              </a:ext>
            </a:extLst>
          </p:cNvPr>
          <p:cNvSpPr/>
          <p:nvPr userDrawn="1"/>
        </p:nvSpPr>
        <p:spPr>
          <a:xfrm>
            <a:off x="0" y="6768000"/>
            <a:ext cx="12191999" cy="90000"/>
          </a:xfrm>
          <a:prstGeom prst="rect">
            <a:avLst/>
          </a:prstGeom>
          <a:solidFill>
            <a:srgbClr val="008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0">
            <a:extLst>
              <a:ext uri="{FF2B5EF4-FFF2-40B4-BE49-F238E27FC236}">
                <a16:creationId xmlns:a16="http://schemas.microsoft.com/office/drawing/2014/main" id="{4996E01E-6F1E-456C-8CD3-E882E74432C0}"/>
              </a:ext>
            </a:extLst>
          </p:cNvPr>
          <p:cNvSpPr>
            <a:spLocks noGrp="1"/>
          </p:cNvSpPr>
          <p:nvPr>
            <p:ph type="body" sz="quarter" idx="12" hasCustomPrompt="1"/>
          </p:nvPr>
        </p:nvSpPr>
        <p:spPr>
          <a:xfrm>
            <a:off x="460755" y="4457323"/>
            <a:ext cx="5124450" cy="848603"/>
          </a:xfrm>
        </p:spPr>
        <p:txBody>
          <a:bodyPr>
            <a:normAutofit/>
          </a:bodyPr>
          <a:lstStyle>
            <a:lvl1pPr marL="0" indent="0">
              <a:buNone/>
              <a:defRPr sz="4000">
                <a:solidFill>
                  <a:schemeClr val="bg1"/>
                </a:solidFill>
                <a:latin typeface="+mj-lt"/>
              </a:defRPr>
            </a:lvl1pPr>
          </a:lstStyle>
          <a:p>
            <a:pPr lvl="0"/>
            <a:r>
              <a:rPr lang="en-US" dirty="0"/>
              <a:t>Section Title</a:t>
            </a:r>
          </a:p>
        </p:txBody>
      </p:sp>
    </p:spTree>
    <p:extLst>
      <p:ext uri="{BB962C8B-B14F-4D97-AF65-F5344CB8AC3E}">
        <p14:creationId xmlns:p14="http://schemas.microsoft.com/office/powerpoint/2010/main" val="91479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7FE2EC-E5E8-47FE-8062-A3AD514C5455}"/>
              </a:ext>
            </a:extLst>
          </p:cNvPr>
          <p:cNvSpPr>
            <a:spLocks noGrp="1"/>
          </p:cNvSpPr>
          <p:nvPr>
            <p:ph type="ftr" sz="quarter" idx="10"/>
          </p:nvPr>
        </p:nvSpPr>
        <p:spPr/>
        <p:txBody>
          <a:bodyPr/>
          <a:lstStyle/>
          <a:p>
            <a:r>
              <a:rPr lang="en-US" dirty="0"/>
              <a:t>© 2021 ZERO TO THREE. All rights reserved.</a:t>
            </a:r>
          </a:p>
        </p:txBody>
      </p:sp>
      <p:sp>
        <p:nvSpPr>
          <p:cNvPr id="4" name="Slide Number Placeholder 3">
            <a:extLst>
              <a:ext uri="{FF2B5EF4-FFF2-40B4-BE49-F238E27FC236}">
                <a16:creationId xmlns:a16="http://schemas.microsoft.com/office/drawing/2014/main" id="{55381E2E-587D-440B-B85D-C417DEB51F14}"/>
              </a:ext>
            </a:extLst>
          </p:cNvPr>
          <p:cNvSpPr>
            <a:spLocks noGrp="1"/>
          </p:cNvSpPr>
          <p:nvPr>
            <p:ph type="sldNum" sz="quarter" idx="11"/>
          </p:nvPr>
        </p:nvSpPr>
        <p:spPr/>
        <p:txBody>
          <a:bodyPr/>
          <a:lstStyle/>
          <a:p>
            <a:fld id="{4B6E93A8-FE64-9044-AC94-BAC1817EA472}" type="slidenum">
              <a:rPr lang="en-US" smtClean="0"/>
              <a:pPr/>
              <a:t>‹#›</a:t>
            </a:fld>
            <a:endParaRPr lang="en-US" dirty="0"/>
          </a:p>
        </p:txBody>
      </p:sp>
      <p:pic>
        <p:nvPicPr>
          <p:cNvPr id="16" name="Picture 15">
            <a:extLst>
              <a:ext uri="{FF2B5EF4-FFF2-40B4-BE49-F238E27FC236}">
                <a16:creationId xmlns:a16="http://schemas.microsoft.com/office/drawing/2014/main" id="{C927A65B-7C3A-40A9-B176-8B918FE9B6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133"/>
          <a:stretch/>
        </p:blipFill>
        <p:spPr>
          <a:xfrm>
            <a:off x="0" y="0"/>
            <a:ext cx="12323928" cy="5664233"/>
          </a:xfrm>
          <a:prstGeom prst="rect">
            <a:avLst/>
          </a:prstGeom>
        </p:spPr>
      </p:pic>
      <p:sp>
        <p:nvSpPr>
          <p:cNvPr id="17" name="Rectangle 16">
            <a:extLst>
              <a:ext uri="{FF2B5EF4-FFF2-40B4-BE49-F238E27FC236}">
                <a16:creationId xmlns:a16="http://schemas.microsoft.com/office/drawing/2014/main" id="{6FCC890C-1552-4D86-B3B2-8DC3DCD40591}"/>
              </a:ext>
            </a:extLst>
          </p:cNvPr>
          <p:cNvSpPr/>
          <p:nvPr userDrawn="1"/>
        </p:nvSpPr>
        <p:spPr>
          <a:xfrm>
            <a:off x="-2" y="0"/>
            <a:ext cx="12192001" cy="5664233"/>
          </a:xfrm>
          <a:prstGeom prst="rect">
            <a:avLst/>
          </a:prstGeom>
          <a:gradFill flip="none" rotWithShape="1">
            <a:gsLst>
              <a:gs pos="13000">
                <a:srgbClr val="002060">
                  <a:alpha val="48000"/>
                </a:srgbClr>
              </a:gs>
              <a:gs pos="100000">
                <a:srgbClr val="00B0F0">
                  <a:alpha val="5000"/>
                </a:srgbClr>
              </a:gs>
            </a:gsLst>
            <a:lin ang="0" scaled="1"/>
            <a:tileRect/>
          </a:gradFill>
          <a:ln>
            <a:noFill/>
          </a:ln>
          <a:effectLst>
            <a:innerShdw blurRad="2667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97E3A28-83F4-461B-A108-2E6A2A2369BC}"/>
              </a:ext>
            </a:extLst>
          </p:cNvPr>
          <p:cNvSpPr/>
          <p:nvPr userDrawn="1"/>
        </p:nvSpPr>
        <p:spPr>
          <a:xfrm>
            <a:off x="0" y="6768000"/>
            <a:ext cx="12191999" cy="90000"/>
          </a:xfrm>
          <a:prstGeom prst="rect">
            <a:avLst/>
          </a:prstGeom>
          <a:solidFill>
            <a:srgbClr val="008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0">
            <a:extLst>
              <a:ext uri="{FF2B5EF4-FFF2-40B4-BE49-F238E27FC236}">
                <a16:creationId xmlns:a16="http://schemas.microsoft.com/office/drawing/2014/main" id="{2BEC3597-133B-42F9-9108-DFBFBC48D1D4}"/>
              </a:ext>
            </a:extLst>
          </p:cNvPr>
          <p:cNvSpPr>
            <a:spLocks noGrp="1"/>
          </p:cNvSpPr>
          <p:nvPr>
            <p:ph type="body" sz="quarter" idx="12" hasCustomPrompt="1"/>
          </p:nvPr>
        </p:nvSpPr>
        <p:spPr>
          <a:xfrm>
            <a:off x="460755" y="4457323"/>
            <a:ext cx="5124450" cy="848603"/>
          </a:xfrm>
        </p:spPr>
        <p:txBody>
          <a:bodyPr>
            <a:normAutofit/>
          </a:bodyPr>
          <a:lstStyle>
            <a:lvl1pPr marL="0" indent="0">
              <a:buNone/>
              <a:defRPr sz="4000">
                <a:solidFill>
                  <a:schemeClr val="bg1"/>
                </a:solidFill>
                <a:latin typeface="+mj-lt"/>
              </a:defRPr>
            </a:lvl1pPr>
          </a:lstStyle>
          <a:p>
            <a:pPr lvl="0"/>
            <a:r>
              <a:rPr lang="en-US" dirty="0"/>
              <a:t>Section Title</a:t>
            </a:r>
          </a:p>
        </p:txBody>
      </p:sp>
    </p:spTree>
    <p:extLst>
      <p:ext uri="{BB962C8B-B14F-4D97-AF65-F5344CB8AC3E}">
        <p14:creationId xmlns:p14="http://schemas.microsoft.com/office/powerpoint/2010/main" val="271303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7FE2EC-E5E8-47FE-8062-A3AD514C5455}"/>
              </a:ext>
            </a:extLst>
          </p:cNvPr>
          <p:cNvSpPr>
            <a:spLocks noGrp="1"/>
          </p:cNvSpPr>
          <p:nvPr>
            <p:ph type="ftr" sz="quarter" idx="10"/>
          </p:nvPr>
        </p:nvSpPr>
        <p:spPr/>
        <p:txBody>
          <a:bodyPr/>
          <a:lstStyle/>
          <a:p>
            <a:r>
              <a:rPr lang="en-US" dirty="0"/>
              <a:t>© 2021 ZERO TO THREE. All rights reserved.</a:t>
            </a:r>
          </a:p>
        </p:txBody>
      </p:sp>
      <p:sp>
        <p:nvSpPr>
          <p:cNvPr id="4" name="Slide Number Placeholder 3">
            <a:extLst>
              <a:ext uri="{FF2B5EF4-FFF2-40B4-BE49-F238E27FC236}">
                <a16:creationId xmlns:a16="http://schemas.microsoft.com/office/drawing/2014/main" id="{55381E2E-587D-440B-B85D-C417DEB51F14}"/>
              </a:ext>
            </a:extLst>
          </p:cNvPr>
          <p:cNvSpPr>
            <a:spLocks noGrp="1"/>
          </p:cNvSpPr>
          <p:nvPr>
            <p:ph type="sldNum" sz="quarter" idx="11"/>
          </p:nvPr>
        </p:nvSpPr>
        <p:spPr/>
        <p:txBody>
          <a:bodyPr/>
          <a:lstStyle/>
          <a:p>
            <a:fld id="{4B6E93A8-FE64-9044-AC94-BAC1817EA472}" type="slidenum">
              <a:rPr lang="en-US" smtClean="0"/>
              <a:pPr/>
              <a:t>‹#›</a:t>
            </a:fld>
            <a:endParaRPr lang="en-US" dirty="0"/>
          </a:p>
        </p:txBody>
      </p:sp>
      <p:pic>
        <p:nvPicPr>
          <p:cNvPr id="5" name="Picture 4">
            <a:extLst>
              <a:ext uri="{FF2B5EF4-FFF2-40B4-BE49-F238E27FC236}">
                <a16:creationId xmlns:a16="http://schemas.microsoft.com/office/drawing/2014/main" id="{B0F5DDB4-55BD-4EEF-BE0D-A16D79EFFA6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866746"/>
            <a:ext cx="12188952" cy="6597701"/>
          </a:xfrm>
          <a:prstGeom prst="rect">
            <a:avLst/>
          </a:prstGeom>
        </p:spPr>
      </p:pic>
      <p:sp>
        <p:nvSpPr>
          <p:cNvPr id="6" name="Rectangle 5">
            <a:extLst>
              <a:ext uri="{FF2B5EF4-FFF2-40B4-BE49-F238E27FC236}">
                <a16:creationId xmlns:a16="http://schemas.microsoft.com/office/drawing/2014/main" id="{C6EFBF36-BEAD-4E0B-AA79-96AB112B9DE0}"/>
              </a:ext>
            </a:extLst>
          </p:cNvPr>
          <p:cNvSpPr/>
          <p:nvPr userDrawn="1"/>
        </p:nvSpPr>
        <p:spPr>
          <a:xfrm>
            <a:off x="-3050" y="-866746"/>
            <a:ext cx="12192001" cy="6597701"/>
          </a:xfrm>
          <a:prstGeom prst="rect">
            <a:avLst/>
          </a:prstGeom>
          <a:gradFill flip="none" rotWithShape="1">
            <a:gsLst>
              <a:gs pos="13000">
                <a:srgbClr val="002060">
                  <a:alpha val="48000"/>
                </a:srgbClr>
              </a:gs>
              <a:gs pos="100000">
                <a:srgbClr val="00B0F0">
                  <a:alpha val="5000"/>
                </a:srgbClr>
              </a:gs>
            </a:gsLst>
            <a:lin ang="0" scaled="1"/>
            <a:tileRect/>
          </a:gradFill>
          <a:ln>
            <a:noFill/>
          </a:ln>
          <a:effectLst>
            <a:innerShdw blurRad="2667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4EA0F14-BB86-4205-A201-5DEF75C29876}"/>
              </a:ext>
            </a:extLst>
          </p:cNvPr>
          <p:cNvSpPr/>
          <p:nvPr userDrawn="1"/>
        </p:nvSpPr>
        <p:spPr>
          <a:xfrm>
            <a:off x="0" y="6768000"/>
            <a:ext cx="12191999" cy="90000"/>
          </a:xfrm>
          <a:prstGeom prst="rect">
            <a:avLst/>
          </a:prstGeom>
          <a:solidFill>
            <a:srgbClr val="008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10B763-4B2F-4B39-B136-EB73B32BD468}"/>
              </a:ext>
            </a:extLst>
          </p:cNvPr>
          <p:cNvSpPr>
            <a:spLocks noGrp="1"/>
          </p:cNvSpPr>
          <p:nvPr>
            <p:ph type="body" sz="quarter" idx="12" hasCustomPrompt="1"/>
          </p:nvPr>
        </p:nvSpPr>
        <p:spPr>
          <a:xfrm>
            <a:off x="460755" y="4457323"/>
            <a:ext cx="5124450" cy="848603"/>
          </a:xfrm>
        </p:spPr>
        <p:txBody>
          <a:bodyPr>
            <a:normAutofit/>
          </a:bodyPr>
          <a:lstStyle>
            <a:lvl1pPr marL="0" indent="0">
              <a:buNone/>
              <a:defRPr sz="4000">
                <a:solidFill>
                  <a:schemeClr val="bg1"/>
                </a:solidFill>
                <a:latin typeface="+mj-lt"/>
              </a:defRPr>
            </a:lvl1pPr>
          </a:lstStyle>
          <a:p>
            <a:pPr lvl="0"/>
            <a:r>
              <a:rPr lang="en-US" dirty="0"/>
              <a:t>Section Title</a:t>
            </a:r>
          </a:p>
        </p:txBody>
      </p:sp>
    </p:spTree>
    <p:extLst>
      <p:ext uri="{BB962C8B-B14F-4D97-AF65-F5344CB8AC3E}">
        <p14:creationId xmlns:p14="http://schemas.microsoft.com/office/powerpoint/2010/main" val="2360566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5">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7FE2EC-E5E8-47FE-8062-A3AD514C5455}"/>
              </a:ext>
            </a:extLst>
          </p:cNvPr>
          <p:cNvSpPr>
            <a:spLocks noGrp="1"/>
          </p:cNvSpPr>
          <p:nvPr>
            <p:ph type="ftr" sz="quarter" idx="10"/>
          </p:nvPr>
        </p:nvSpPr>
        <p:spPr/>
        <p:txBody>
          <a:bodyPr/>
          <a:lstStyle/>
          <a:p>
            <a:r>
              <a:rPr lang="en-US" dirty="0"/>
              <a:t>© 2021 ZERO TO THREE. All rights reserved.</a:t>
            </a:r>
          </a:p>
        </p:txBody>
      </p:sp>
      <p:sp>
        <p:nvSpPr>
          <p:cNvPr id="4" name="Slide Number Placeholder 3">
            <a:extLst>
              <a:ext uri="{FF2B5EF4-FFF2-40B4-BE49-F238E27FC236}">
                <a16:creationId xmlns:a16="http://schemas.microsoft.com/office/drawing/2014/main" id="{55381E2E-587D-440B-B85D-C417DEB51F14}"/>
              </a:ext>
            </a:extLst>
          </p:cNvPr>
          <p:cNvSpPr>
            <a:spLocks noGrp="1"/>
          </p:cNvSpPr>
          <p:nvPr>
            <p:ph type="sldNum" sz="quarter" idx="11"/>
          </p:nvPr>
        </p:nvSpPr>
        <p:spPr/>
        <p:txBody>
          <a:bodyPr/>
          <a:lstStyle/>
          <a:p>
            <a:fld id="{4B6E93A8-FE64-9044-AC94-BAC1817EA472}" type="slidenum">
              <a:rPr lang="en-US" smtClean="0"/>
              <a:pPr/>
              <a:t>‹#›</a:t>
            </a:fld>
            <a:endParaRPr lang="en-US" dirty="0"/>
          </a:p>
        </p:txBody>
      </p:sp>
      <p:pic>
        <p:nvPicPr>
          <p:cNvPr id="5" name="Picture 4">
            <a:extLst>
              <a:ext uri="{FF2B5EF4-FFF2-40B4-BE49-F238E27FC236}">
                <a16:creationId xmlns:a16="http://schemas.microsoft.com/office/drawing/2014/main" id="{F7FEB848-8F7B-4CDD-93F0-B4EFE83E83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48" y="-689801"/>
            <a:ext cx="12188952" cy="6601452"/>
          </a:xfrm>
          <a:prstGeom prst="rect">
            <a:avLst/>
          </a:prstGeom>
        </p:spPr>
      </p:pic>
      <p:sp>
        <p:nvSpPr>
          <p:cNvPr id="6" name="Rectangle 5">
            <a:extLst>
              <a:ext uri="{FF2B5EF4-FFF2-40B4-BE49-F238E27FC236}">
                <a16:creationId xmlns:a16="http://schemas.microsoft.com/office/drawing/2014/main" id="{75EF61F4-1076-4CF5-B0F0-DC0488DA1FB4}"/>
              </a:ext>
            </a:extLst>
          </p:cNvPr>
          <p:cNvSpPr/>
          <p:nvPr userDrawn="1"/>
        </p:nvSpPr>
        <p:spPr>
          <a:xfrm>
            <a:off x="-3049" y="-686050"/>
            <a:ext cx="12192001" cy="6597701"/>
          </a:xfrm>
          <a:prstGeom prst="rect">
            <a:avLst/>
          </a:prstGeom>
          <a:gradFill flip="none" rotWithShape="1">
            <a:gsLst>
              <a:gs pos="13000">
                <a:srgbClr val="002060">
                  <a:alpha val="48000"/>
                </a:srgbClr>
              </a:gs>
              <a:gs pos="100000">
                <a:srgbClr val="00B0F0">
                  <a:alpha val="5000"/>
                </a:srgbClr>
              </a:gs>
            </a:gsLst>
            <a:lin ang="0" scaled="1"/>
            <a:tileRect/>
          </a:gradFill>
          <a:ln>
            <a:noFill/>
          </a:ln>
          <a:effectLst>
            <a:innerShdw blurRad="2667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55D4AEB-B080-4B68-B0EF-86A86781654B}"/>
              </a:ext>
            </a:extLst>
          </p:cNvPr>
          <p:cNvSpPr/>
          <p:nvPr userDrawn="1"/>
        </p:nvSpPr>
        <p:spPr>
          <a:xfrm>
            <a:off x="0" y="6768000"/>
            <a:ext cx="12191999" cy="90000"/>
          </a:xfrm>
          <a:prstGeom prst="rect">
            <a:avLst/>
          </a:prstGeom>
          <a:solidFill>
            <a:srgbClr val="008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CDE6B93C-B91C-4523-A4E8-83BA2FA13D4A}"/>
              </a:ext>
            </a:extLst>
          </p:cNvPr>
          <p:cNvSpPr>
            <a:spLocks noGrp="1"/>
          </p:cNvSpPr>
          <p:nvPr>
            <p:ph type="body" sz="quarter" idx="12" hasCustomPrompt="1"/>
          </p:nvPr>
        </p:nvSpPr>
        <p:spPr>
          <a:xfrm>
            <a:off x="460755" y="4457323"/>
            <a:ext cx="5124450" cy="848603"/>
          </a:xfrm>
        </p:spPr>
        <p:txBody>
          <a:bodyPr>
            <a:normAutofit/>
          </a:bodyPr>
          <a:lstStyle>
            <a:lvl1pPr marL="0" indent="0">
              <a:buNone/>
              <a:defRPr sz="4000">
                <a:solidFill>
                  <a:schemeClr val="bg1"/>
                </a:solidFill>
                <a:latin typeface="+mj-lt"/>
              </a:defRPr>
            </a:lvl1pPr>
          </a:lstStyle>
          <a:p>
            <a:pPr lvl="0"/>
            <a:r>
              <a:rPr lang="en-US" dirty="0"/>
              <a:t>Section Title</a:t>
            </a:r>
          </a:p>
        </p:txBody>
      </p:sp>
    </p:spTree>
    <p:extLst>
      <p:ext uri="{BB962C8B-B14F-4D97-AF65-F5344CB8AC3E}">
        <p14:creationId xmlns:p14="http://schemas.microsoft.com/office/powerpoint/2010/main" val="74648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B4AE9F8-5B2A-0F4A-BBDA-E94B516DB199}"/>
              </a:ext>
            </a:extLst>
          </p:cNvPr>
          <p:cNvSpPr/>
          <p:nvPr userDrawn="1"/>
        </p:nvSpPr>
        <p:spPr>
          <a:xfrm flipH="1">
            <a:off x="-16820" y="2769253"/>
            <a:ext cx="4093177" cy="4043747"/>
          </a:xfrm>
          <a:custGeom>
            <a:avLst/>
            <a:gdLst>
              <a:gd name="connsiteX0" fmla="*/ 2887345 w 4419600"/>
              <a:gd name="connsiteY0" fmla="*/ 0 h 4366229"/>
              <a:gd name="connsiteX1" fmla="*/ 4263625 w 4419600"/>
              <a:gd name="connsiteY1" fmla="*/ 348487 h 4366229"/>
              <a:gd name="connsiteX2" fmla="*/ 4419600 w 4419600"/>
              <a:gd name="connsiteY2" fmla="*/ 443244 h 4366229"/>
              <a:gd name="connsiteX3" fmla="*/ 4419600 w 4419600"/>
              <a:gd name="connsiteY3" fmla="*/ 4366229 h 4366229"/>
              <a:gd name="connsiteX4" fmla="*/ 410821 w 4419600"/>
              <a:gd name="connsiteY4" fmla="*/ 4366229 h 4366229"/>
              <a:gd name="connsiteX5" fmla="*/ 348487 w 4419600"/>
              <a:gd name="connsiteY5" fmla="*/ 4263626 h 4366229"/>
              <a:gd name="connsiteX6" fmla="*/ 0 w 4419600"/>
              <a:gd name="connsiteY6" fmla="*/ 2887345 h 4366229"/>
              <a:gd name="connsiteX7" fmla="*/ 2887345 w 4419600"/>
              <a:gd name="connsiteY7" fmla="*/ 0 h 436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9600" h="4366229">
                <a:moveTo>
                  <a:pt x="2887345" y="0"/>
                </a:moveTo>
                <a:cubicBezTo>
                  <a:pt x="3385669" y="0"/>
                  <a:pt x="3854508" y="126241"/>
                  <a:pt x="4263625" y="348487"/>
                </a:cubicBezTo>
                <a:lnTo>
                  <a:pt x="4419600" y="443244"/>
                </a:lnTo>
                <a:lnTo>
                  <a:pt x="4419600" y="4366229"/>
                </a:lnTo>
                <a:lnTo>
                  <a:pt x="410821" y="4366229"/>
                </a:lnTo>
                <a:lnTo>
                  <a:pt x="348487" y="4263626"/>
                </a:lnTo>
                <a:cubicBezTo>
                  <a:pt x="126241" y="3854508"/>
                  <a:pt x="0" y="3385669"/>
                  <a:pt x="0" y="2887345"/>
                </a:cubicBezTo>
                <a:cubicBezTo>
                  <a:pt x="0" y="1292708"/>
                  <a:pt x="1292708" y="0"/>
                  <a:pt x="2887345" y="0"/>
                </a:cubicBezTo>
                <a:close/>
              </a:path>
            </a:pathLst>
          </a:custGeom>
          <a:solidFill>
            <a:schemeClr val="bg2">
              <a:lumMod val="9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964B9AD6-A462-7A44-90B4-3BA912343213}"/>
              </a:ext>
            </a:extLst>
          </p:cNvPr>
          <p:cNvSpPr/>
          <p:nvPr userDrawn="1"/>
        </p:nvSpPr>
        <p:spPr>
          <a:xfrm>
            <a:off x="11364227" y="4978866"/>
            <a:ext cx="447536" cy="4475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9C276D-8A55-3F4B-957D-8C058C8EE45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1BF24B85-0213-B746-9D90-9670556DA700}"/>
              </a:ext>
            </a:extLst>
          </p:cNvPr>
          <p:cNvSpPr>
            <a:spLocks noGrp="1"/>
          </p:cNvSpPr>
          <p:nvPr>
            <p:ph type="ftr" sz="quarter" idx="10"/>
          </p:nvPr>
        </p:nvSpPr>
        <p:spPr>
          <a:xfrm>
            <a:off x="900185" y="6283324"/>
            <a:ext cx="9350991" cy="211456"/>
          </a:xfrm>
        </p:spPr>
        <p:txBody>
          <a:bodyPr/>
          <a:lstStyle/>
          <a:p>
            <a:r>
              <a:rPr lang="en-US" dirty="0"/>
              <a:t>© 2021 ZERO TO THREE. All rights reserved.</a:t>
            </a:r>
          </a:p>
        </p:txBody>
      </p:sp>
      <p:sp>
        <p:nvSpPr>
          <p:cNvPr id="4" name="Slide Number Placeholder 3">
            <a:extLst>
              <a:ext uri="{FF2B5EF4-FFF2-40B4-BE49-F238E27FC236}">
                <a16:creationId xmlns:a16="http://schemas.microsoft.com/office/drawing/2014/main" id="{513A26CE-19DA-8143-B09F-7488C52ADF4F}"/>
              </a:ext>
            </a:extLst>
          </p:cNvPr>
          <p:cNvSpPr>
            <a:spLocks noGrp="1"/>
          </p:cNvSpPr>
          <p:nvPr>
            <p:ph type="sldNum" sz="quarter" idx="11"/>
          </p:nvPr>
        </p:nvSpPr>
        <p:spPr/>
        <p:txBody>
          <a:bodyPr/>
          <a:lstStyle/>
          <a:p>
            <a:fld id="{4B6E93A8-FE64-9044-AC94-BAC1817EA472}" type="slidenum">
              <a:rPr lang="en-US" smtClean="0"/>
              <a:pPr/>
              <a:t>‹#›</a:t>
            </a:fld>
            <a:endParaRPr lang="en-US" dirty="0"/>
          </a:p>
        </p:txBody>
      </p:sp>
      <p:sp>
        <p:nvSpPr>
          <p:cNvPr id="6" name="Oval 5">
            <a:extLst>
              <a:ext uri="{FF2B5EF4-FFF2-40B4-BE49-F238E27FC236}">
                <a16:creationId xmlns:a16="http://schemas.microsoft.com/office/drawing/2014/main" id="{49AAD3A3-855F-554D-9DA6-A00A223DD920}"/>
              </a:ext>
            </a:extLst>
          </p:cNvPr>
          <p:cNvSpPr/>
          <p:nvPr userDrawn="1"/>
        </p:nvSpPr>
        <p:spPr>
          <a:xfrm>
            <a:off x="10977721" y="1102606"/>
            <a:ext cx="1009665" cy="1009665"/>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7962982-86A8-484A-8B9F-48B25D606890}"/>
              </a:ext>
            </a:extLst>
          </p:cNvPr>
          <p:cNvSpPr/>
          <p:nvPr userDrawn="1"/>
        </p:nvSpPr>
        <p:spPr>
          <a:xfrm>
            <a:off x="0" y="6768000"/>
            <a:ext cx="12191999" cy="90000"/>
          </a:xfrm>
          <a:prstGeom prst="rect">
            <a:avLst/>
          </a:prstGeom>
          <a:gradFill>
            <a:gsLst>
              <a:gs pos="0">
                <a:schemeClr val="accent4"/>
              </a:gs>
              <a:gs pos="41000">
                <a:schemeClr val="accent5"/>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99A15986-083F-664B-8F62-E4DB4B8F3DB9}"/>
              </a:ext>
            </a:extLst>
          </p:cNvPr>
          <p:cNvSpPr/>
          <p:nvPr/>
        </p:nvSpPr>
        <p:spPr>
          <a:xfrm rot="10800000">
            <a:off x="992777" y="1454971"/>
            <a:ext cx="5006806" cy="2051519"/>
          </a:xfrm>
          <a:prstGeom prst="roundRect">
            <a:avLst>
              <a:gd name="adj" fmla="val 7732"/>
            </a:avLst>
          </a:prstGeom>
          <a:solidFill>
            <a:srgbClr val="F3F5F7"/>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62259306-3B73-E148-B925-492C1268614C}"/>
              </a:ext>
            </a:extLst>
          </p:cNvPr>
          <p:cNvSpPr/>
          <p:nvPr/>
        </p:nvSpPr>
        <p:spPr>
          <a:xfrm>
            <a:off x="598514" y="1723470"/>
            <a:ext cx="829069" cy="829069"/>
          </a:xfrm>
          <a:prstGeom prst="ellipse">
            <a:avLst/>
          </a:prstGeom>
          <a:solidFill>
            <a:schemeClr val="bg1"/>
          </a:solidFill>
          <a:ln w="317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ounded Rectangle 16">
            <a:extLst>
              <a:ext uri="{FF2B5EF4-FFF2-40B4-BE49-F238E27FC236}">
                <a16:creationId xmlns:a16="http://schemas.microsoft.com/office/drawing/2014/main" id="{8BF6CC66-A3A9-2443-96E3-30AC81F1AF94}"/>
              </a:ext>
            </a:extLst>
          </p:cNvPr>
          <p:cNvSpPr/>
          <p:nvPr/>
        </p:nvSpPr>
        <p:spPr>
          <a:xfrm rot="10800000">
            <a:off x="6632552" y="1454970"/>
            <a:ext cx="4984682" cy="2051519"/>
          </a:xfrm>
          <a:prstGeom prst="roundRect">
            <a:avLst>
              <a:gd name="adj" fmla="val 6213"/>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ounded Rectangle 22">
            <a:extLst>
              <a:ext uri="{FF2B5EF4-FFF2-40B4-BE49-F238E27FC236}">
                <a16:creationId xmlns:a16="http://schemas.microsoft.com/office/drawing/2014/main" id="{BF30FE71-7C60-3444-85F1-5F3382716745}"/>
              </a:ext>
            </a:extLst>
          </p:cNvPr>
          <p:cNvSpPr/>
          <p:nvPr/>
        </p:nvSpPr>
        <p:spPr>
          <a:xfrm rot="10800000">
            <a:off x="992777" y="3684942"/>
            <a:ext cx="5006806" cy="2051519"/>
          </a:xfrm>
          <a:prstGeom prst="roundRect">
            <a:avLst>
              <a:gd name="adj" fmla="val 7732"/>
            </a:avLst>
          </a:prstGeom>
          <a:solidFill>
            <a:srgbClr val="F3F5F7"/>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ounded Rectangle 29">
            <a:extLst>
              <a:ext uri="{FF2B5EF4-FFF2-40B4-BE49-F238E27FC236}">
                <a16:creationId xmlns:a16="http://schemas.microsoft.com/office/drawing/2014/main" id="{B26BE64F-A8BC-CF4B-A8C7-AAEE584E904F}"/>
              </a:ext>
            </a:extLst>
          </p:cNvPr>
          <p:cNvSpPr/>
          <p:nvPr/>
        </p:nvSpPr>
        <p:spPr>
          <a:xfrm rot="10800000">
            <a:off x="6632552" y="3684941"/>
            <a:ext cx="4984682" cy="2051519"/>
          </a:xfrm>
          <a:prstGeom prst="roundRect">
            <a:avLst>
              <a:gd name="adj" fmla="val 7732"/>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Text Placeholder 11">
            <a:extLst>
              <a:ext uri="{FF2B5EF4-FFF2-40B4-BE49-F238E27FC236}">
                <a16:creationId xmlns:a16="http://schemas.microsoft.com/office/drawing/2014/main" id="{276BEF0D-7819-F747-9977-7AAEE81AF94F}"/>
              </a:ext>
            </a:extLst>
          </p:cNvPr>
          <p:cNvSpPr>
            <a:spLocks noGrp="1"/>
          </p:cNvSpPr>
          <p:nvPr>
            <p:ph type="body" sz="quarter" idx="16"/>
          </p:nvPr>
        </p:nvSpPr>
        <p:spPr>
          <a:xfrm>
            <a:off x="1717820" y="2016238"/>
            <a:ext cx="3953427" cy="1267289"/>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39" name="Text Placeholder 11">
            <a:extLst>
              <a:ext uri="{FF2B5EF4-FFF2-40B4-BE49-F238E27FC236}">
                <a16:creationId xmlns:a16="http://schemas.microsoft.com/office/drawing/2014/main" id="{AB2477BA-9C64-6D44-9433-6EB02E7C6692}"/>
              </a:ext>
            </a:extLst>
          </p:cNvPr>
          <p:cNvSpPr>
            <a:spLocks noGrp="1"/>
          </p:cNvSpPr>
          <p:nvPr>
            <p:ph type="body" sz="quarter" idx="17"/>
          </p:nvPr>
        </p:nvSpPr>
        <p:spPr>
          <a:xfrm>
            <a:off x="1717820" y="1661560"/>
            <a:ext cx="3953427" cy="353183"/>
          </a:xfrm>
        </p:spPr>
        <p:txBody>
          <a:bodyPr anchor="b">
            <a:normAutofit/>
          </a:bodyPr>
          <a:lstStyle>
            <a:lvl1pPr marL="0" indent="0">
              <a:buFont typeface="Arial" panose="020B0604020202020204" pitchFamily="34" charset="0"/>
              <a:buNone/>
              <a:defRPr sz="1600" b="1" i="0" cap="all" baseline="0">
                <a:solidFill>
                  <a:schemeClr val="accent2"/>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Picture Placeholder 60">
            <a:extLst>
              <a:ext uri="{FF2B5EF4-FFF2-40B4-BE49-F238E27FC236}">
                <a16:creationId xmlns:a16="http://schemas.microsoft.com/office/drawing/2014/main" id="{9FE31600-2C09-B743-A3F2-FB6C0A97D62C}"/>
              </a:ext>
            </a:extLst>
          </p:cNvPr>
          <p:cNvSpPr>
            <a:spLocks noGrp="1"/>
          </p:cNvSpPr>
          <p:nvPr>
            <p:ph type="pic" sz="quarter" idx="18" hasCustomPrompt="1"/>
          </p:nvPr>
        </p:nvSpPr>
        <p:spPr>
          <a:xfrm>
            <a:off x="814523" y="1947712"/>
            <a:ext cx="397049" cy="397049"/>
          </a:xfrm>
          <a:ln>
            <a:noFill/>
          </a:ln>
        </p:spPr>
        <p:txBody>
          <a:bodyPr wrap="none" lIns="0" rIns="0" anchor="ctr">
            <a:normAutofit/>
          </a:bodyPr>
          <a:lstStyle>
            <a:lvl1pPr marL="0" indent="0" algn="ctr">
              <a:buNone/>
              <a:defRPr sz="1400"/>
            </a:lvl1pPr>
          </a:lstStyle>
          <a:p>
            <a:r>
              <a:rPr lang="en-US" dirty="0"/>
              <a:t>Icon</a:t>
            </a:r>
          </a:p>
        </p:txBody>
      </p:sp>
      <p:sp>
        <p:nvSpPr>
          <p:cNvPr id="43" name="Oval 42">
            <a:extLst>
              <a:ext uri="{FF2B5EF4-FFF2-40B4-BE49-F238E27FC236}">
                <a16:creationId xmlns:a16="http://schemas.microsoft.com/office/drawing/2014/main" id="{CF9E769F-1BE1-9744-AB31-B0C60FA934F8}"/>
              </a:ext>
            </a:extLst>
          </p:cNvPr>
          <p:cNvSpPr/>
          <p:nvPr userDrawn="1"/>
        </p:nvSpPr>
        <p:spPr>
          <a:xfrm>
            <a:off x="598514" y="3967907"/>
            <a:ext cx="829069" cy="829069"/>
          </a:xfrm>
          <a:prstGeom prst="ellipse">
            <a:avLst/>
          </a:prstGeom>
          <a:solidFill>
            <a:schemeClr val="bg1"/>
          </a:solidFill>
          <a:ln w="317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Text Placeholder 11">
            <a:extLst>
              <a:ext uri="{FF2B5EF4-FFF2-40B4-BE49-F238E27FC236}">
                <a16:creationId xmlns:a16="http://schemas.microsoft.com/office/drawing/2014/main" id="{1A5326A7-4C6F-F14D-BC36-5F03C35C0BC2}"/>
              </a:ext>
            </a:extLst>
          </p:cNvPr>
          <p:cNvSpPr>
            <a:spLocks noGrp="1"/>
          </p:cNvSpPr>
          <p:nvPr>
            <p:ph type="body" sz="quarter" idx="19"/>
          </p:nvPr>
        </p:nvSpPr>
        <p:spPr>
          <a:xfrm>
            <a:off x="1717820" y="4260675"/>
            <a:ext cx="3953427" cy="1267289"/>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45" name="Text Placeholder 11">
            <a:extLst>
              <a:ext uri="{FF2B5EF4-FFF2-40B4-BE49-F238E27FC236}">
                <a16:creationId xmlns:a16="http://schemas.microsoft.com/office/drawing/2014/main" id="{B670FD98-E704-3444-A0B3-436EA4DD261B}"/>
              </a:ext>
            </a:extLst>
          </p:cNvPr>
          <p:cNvSpPr>
            <a:spLocks noGrp="1"/>
          </p:cNvSpPr>
          <p:nvPr>
            <p:ph type="body" sz="quarter" idx="20"/>
          </p:nvPr>
        </p:nvSpPr>
        <p:spPr>
          <a:xfrm>
            <a:off x="1717820" y="3905997"/>
            <a:ext cx="3953427" cy="353183"/>
          </a:xfrm>
        </p:spPr>
        <p:txBody>
          <a:bodyPr anchor="b">
            <a:normAutofit/>
          </a:bodyPr>
          <a:lstStyle>
            <a:lvl1pPr marL="0" indent="0">
              <a:buFont typeface="Arial" panose="020B0604020202020204" pitchFamily="34" charset="0"/>
              <a:buNone/>
              <a:defRPr sz="1600" b="1" i="0" cap="all" baseline="0">
                <a:solidFill>
                  <a:schemeClr val="accent2"/>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6" name="Picture Placeholder 60">
            <a:extLst>
              <a:ext uri="{FF2B5EF4-FFF2-40B4-BE49-F238E27FC236}">
                <a16:creationId xmlns:a16="http://schemas.microsoft.com/office/drawing/2014/main" id="{AF203A80-BB18-334E-B24D-3AAFE4520129}"/>
              </a:ext>
            </a:extLst>
          </p:cNvPr>
          <p:cNvSpPr>
            <a:spLocks noGrp="1"/>
          </p:cNvSpPr>
          <p:nvPr>
            <p:ph type="pic" sz="quarter" idx="21" hasCustomPrompt="1"/>
          </p:nvPr>
        </p:nvSpPr>
        <p:spPr>
          <a:xfrm>
            <a:off x="814523" y="4192149"/>
            <a:ext cx="397049" cy="397049"/>
          </a:xfrm>
          <a:ln>
            <a:noFill/>
          </a:ln>
        </p:spPr>
        <p:txBody>
          <a:bodyPr wrap="none" lIns="0" rIns="0" anchor="ctr">
            <a:normAutofit/>
          </a:bodyPr>
          <a:lstStyle>
            <a:lvl1pPr marL="0" indent="0" algn="ctr">
              <a:buNone/>
              <a:defRPr sz="1400"/>
            </a:lvl1pPr>
          </a:lstStyle>
          <a:p>
            <a:r>
              <a:rPr lang="en-US" dirty="0"/>
              <a:t>Icon</a:t>
            </a:r>
          </a:p>
        </p:txBody>
      </p:sp>
      <p:sp>
        <p:nvSpPr>
          <p:cNvPr id="47" name="Oval 46">
            <a:extLst>
              <a:ext uri="{FF2B5EF4-FFF2-40B4-BE49-F238E27FC236}">
                <a16:creationId xmlns:a16="http://schemas.microsoft.com/office/drawing/2014/main" id="{9DC0043E-BBF3-C64D-9D21-FD55220210F0}"/>
              </a:ext>
            </a:extLst>
          </p:cNvPr>
          <p:cNvSpPr/>
          <p:nvPr userDrawn="1"/>
        </p:nvSpPr>
        <p:spPr>
          <a:xfrm>
            <a:off x="6209605" y="1723470"/>
            <a:ext cx="829069" cy="829069"/>
          </a:xfrm>
          <a:prstGeom prst="ellipse">
            <a:avLst/>
          </a:prstGeom>
          <a:solidFill>
            <a:schemeClr val="bg1"/>
          </a:solidFill>
          <a:ln w="317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 name="Text Placeholder 11">
            <a:extLst>
              <a:ext uri="{FF2B5EF4-FFF2-40B4-BE49-F238E27FC236}">
                <a16:creationId xmlns:a16="http://schemas.microsoft.com/office/drawing/2014/main" id="{41A6B877-7E4D-CA40-B084-38D74424E7EA}"/>
              </a:ext>
            </a:extLst>
          </p:cNvPr>
          <p:cNvSpPr>
            <a:spLocks noGrp="1"/>
          </p:cNvSpPr>
          <p:nvPr>
            <p:ph type="body" sz="quarter" idx="22"/>
          </p:nvPr>
        </p:nvSpPr>
        <p:spPr>
          <a:xfrm>
            <a:off x="7328911" y="2016238"/>
            <a:ext cx="3953427" cy="1267289"/>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49" name="Text Placeholder 11">
            <a:extLst>
              <a:ext uri="{FF2B5EF4-FFF2-40B4-BE49-F238E27FC236}">
                <a16:creationId xmlns:a16="http://schemas.microsoft.com/office/drawing/2014/main" id="{94485361-56CA-FE48-864D-3A83784C7001}"/>
              </a:ext>
            </a:extLst>
          </p:cNvPr>
          <p:cNvSpPr>
            <a:spLocks noGrp="1"/>
          </p:cNvSpPr>
          <p:nvPr>
            <p:ph type="body" sz="quarter" idx="23"/>
          </p:nvPr>
        </p:nvSpPr>
        <p:spPr>
          <a:xfrm>
            <a:off x="7328911" y="1661560"/>
            <a:ext cx="3953427" cy="353183"/>
          </a:xfrm>
        </p:spPr>
        <p:txBody>
          <a:bodyPr anchor="b">
            <a:normAutofit/>
          </a:bodyPr>
          <a:lstStyle>
            <a:lvl1pPr marL="0" indent="0">
              <a:buFont typeface="Arial" panose="020B0604020202020204" pitchFamily="34" charset="0"/>
              <a:buNone/>
              <a:defRPr sz="1600" b="1" i="0" cap="all" baseline="0">
                <a:solidFill>
                  <a:schemeClr val="accent2"/>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0" name="Picture Placeholder 60">
            <a:extLst>
              <a:ext uri="{FF2B5EF4-FFF2-40B4-BE49-F238E27FC236}">
                <a16:creationId xmlns:a16="http://schemas.microsoft.com/office/drawing/2014/main" id="{0763D6B6-3B17-AC46-BC5D-1D7A4A68F388}"/>
              </a:ext>
            </a:extLst>
          </p:cNvPr>
          <p:cNvSpPr>
            <a:spLocks noGrp="1"/>
          </p:cNvSpPr>
          <p:nvPr>
            <p:ph type="pic" sz="quarter" idx="24" hasCustomPrompt="1"/>
          </p:nvPr>
        </p:nvSpPr>
        <p:spPr>
          <a:xfrm>
            <a:off x="6425614" y="1947712"/>
            <a:ext cx="397049" cy="397049"/>
          </a:xfrm>
          <a:ln>
            <a:noFill/>
          </a:ln>
        </p:spPr>
        <p:txBody>
          <a:bodyPr wrap="none" lIns="0" rIns="0" anchor="ctr">
            <a:normAutofit/>
          </a:bodyPr>
          <a:lstStyle>
            <a:lvl1pPr marL="0" indent="0" algn="ctr">
              <a:buNone/>
              <a:defRPr sz="1400"/>
            </a:lvl1pPr>
          </a:lstStyle>
          <a:p>
            <a:r>
              <a:rPr lang="en-US" dirty="0"/>
              <a:t>Icon</a:t>
            </a:r>
          </a:p>
        </p:txBody>
      </p:sp>
      <p:sp>
        <p:nvSpPr>
          <p:cNvPr id="51" name="Oval 50">
            <a:extLst>
              <a:ext uri="{FF2B5EF4-FFF2-40B4-BE49-F238E27FC236}">
                <a16:creationId xmlns:a16="http://schemas.microsoft.com/office/drawing/2014/main" id="{C1389EA1-E98B-414B-97B2-5D047C3DF752}"/>
              </a:ext>
            </a:extLst>
          </p:cNvPr>
          <p:cNvSpPr/>
          <p:nvPr userDrawn="1"/>
        </p:nvSpPr>
        <p:spPr>
          <a:xfrm>
            <a:off x="6209605" y="3967907"/>
            <a:ext cx="829069" cy="829069"/>
          </a:xfrm>
          <a:prstGeom prst="ellipse">
            <a:avLst/>
          </a:prstGeom>
          <a:solidFill>
            <a:schemeClr val="bg1"/>
          </a:solidFill>
          <a:ln w="317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Text Placeholder 11">
            <a:extLst>
              <a:ext uri="{FF2B5EF4-FFF2-40B4-BE49-F238E27FC236}">
                <a16:creationId xmlns:a16="http://schemas.microsoft.com/office/drawing/2014/main" id="{7AC84D11-3249-994E-941D-6AB713114379}"/>
              </a:ext>
            </a:extLst>
          </p:cNvPr>
          <p:cNvSpPr>
            <a:spLocks noGrp="1"/>
          </p:cNvSpPr>
          <p:nvPr>
            <p:ph type="body" sz="quarter" idx="25"/>
          </p:nvPr>
        </p:nvSpPr>
        <p:spPr>
          <a:xfrm>
            <a:off x="7328911" y="4260675"/>
            <a:ext cx="3953427" cy="1267289"/>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53" name="Text Placeholder 11">
            <a:extLst>
              <a:ext uri="{FF2B5EF4-FFF2-40B4-BE49-F238E27FC236}">
                <a16:creationId xmlns:a16="http://schemas.microsoft.com/office/drawing/2014/main" id="{F621A344-7E4A-1F47-8D85-DD6E412A8DA5}"/>
              </a:ext>
            </a:extLst>
          </p:cNvPr>
          <p:cNvSpPr>
            <a:spLocks noGrp="1"/>
          </p:cNvSpPr>
          <p:nvPr>
            <p:ph type="body" sz="quarter" idx="26"/>
          </p:nvPr>
        </p:nvSpPr>
        <p:spPr>
          <a:xfrm>
            <a:off x="7328911" y="3905997"/>
            <a:ext cx="3953427" cy="353183"/>
          </a:xfrm>
        </p:spPr>
        <p:txBody>
          <a:bodyPr anchor="b">
            <a:normAutofit/>
          </a:bodyPr>
          <a:lstStyle>
            <a:lvl1pPr marL="0" indent="0">
              <a:buFont typeface="Arial" panose="020B0604020202020204" pitchFamily="34" charset="0"/>
              <a:buNone/>
              <a:defRPr sz="1600" b="1" i="0" cap="all" baseline="0">
                <a:solidFill>
                  <a:schemeClr val="accent2"/>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4" name="Picture Placeholder 60">
            <a:extLst>
              <a:ext uri="{FF2B5EF4-FFF2-40B4-BE49-F238E27FC236}">
                <a16:creationId xmlns:a16="http://schemas.microsoft.com/office/drawing/2014/main" id="{100B78F4-5B7E-384D-9D56-47010CD1835E}"/>
              </a:ext>
            </a:extLst>
          </p:cNvPr>
          <p:cNvSpPr>
            <a:spLocks noGrp="1"/>
          </p:cNvSpPr>
          <p:nvPr>
            <p:ph type="pic" sz="quarter" idx="27" hasCustomPrompt="1"/>
          </p:nvPr>
        </p:nvSpPr>
        <p:spPr>
          <a:xfrm>
            <a:off x="6425614" y="4192149"/>
            <a:ext cx="397049" cy="397049"/>
          </a:xfrm>
          <a:ln>
            <a:noFill/>
          </a:ln>
        </p:spPr>
        <p:txBody>
          <a:bodyPr wrap="none" lIns="0" rIns="0" anchor="ctr">
            <a:normAutofit/>
          </a:bodyPr>
          <a:lstStyle>
            <a:lvl1pPr marL="0" indent="0" algn="ctr">
              <a:buNone/>
              <a:defRPr sz="1400"/>
            </a:lvl1pPr>
          </a:lstStyle>
          <a:p>
            <a:r>
              <a:rPr lang="en-US" dirty="0"/>
              <a:t>Icon</a:t>
            </a:r>
          </a:p>
        </p:txBody>
      </p:sp>
    </p:spTree>
    <p:extLst>
      <p:ext uri="{BB962C8B-B14F-4D97-AF65-F5344CB8AC3E}">
        <p14:creationId xmlns:p14="http://schemas.microsoft.com/office/powerpoint/2010/main" val="386262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fltVal val="0"/>
                                          </p:val>
                                        </p:tav>
                                        <p:tav tm="100000">
                                          <p:val>
                                            <p:strVal val="#ppt_w"/>
                                          </p:val>
                                        </p:tav>
                                      </p:tavLst>
                                    </p:anim>
                                    <p:anim calcmode="lin" valueType="num">
                                      <p:cBhvr>
                                        <p:cTn id="13" dur="1000" fill="hold"/>
                                        <p:tgtEl>
                                          <p:spTgt spid="36"/>
                                        </p:tgtEl>
                                        <p:attrNameLst>
                                          <p:attrName>ppt_h</p:attrName>
                                        </p:attrNameLst>
                                      </p:cBhvr>
                                      <p:tavLst>
                                        <p:tav tm="0">
                                          <p:val>
                                            <p:fltVal val="0"/>
                                          </p:val>
                                        </p:tav>
                                        <p:tav tm="100000">
                                          <p:val>
                                            <p:strVal val="#ppt_h"/>
                                          </p:val>
                                        </p:tav>
                                      </p:tavLst>
                                    </p:anim>
                                    <p:animEffect transition="in" filter="fade">
                                      <p:cBhvr>
                                        <p:cTn id="14" dur="1000"/>
                                        <p:tgtEl>
                                          <p:spTgt spid="36"/>
                                        </p:tgtEl>
                                      </p:cBhvr>
                                    </p:animEffect>
                                  </p:childTnLst>
                                </p:cTn>
                              </p:par>
                            </p:childTnLst>
                          </p:cTn>
                        </p:par>
                        <p:par>
                          <p:cTn id="15" fill="hold">
                            <p:stCondLst>
                              <p:cond delay="1300"/>
                            </p:stCondLst>
                            <p:childTnLst>
                              <p:par>
                                <p:cTn id="16" presetID="10" presetClass="entr" presetSubtype="0" fill="hold" grpId="0" nodeType="afterEffect">
                                  <p:stCondLst>
                                    <p:cond delay="0"/>
                                  </p:stCondLst>
                                  <p:childTnLst>
                                    <p:set>
                                      <p:cBhvr>
                                        <p:cTn id="17" dur="1" fill="hold">
                                          <p:stCondLst>
                                            <p:cond delay="0"/>
                                          </p:stCondLst>
                                        </p:cTn>
                                        <p:tgtEl>
                                          <p:spTgt spid="39">
                                            <p:txEl>
                                              <p:pRg st="0" end="0"/>
                                            </p:txEl>
                                          </p:spTgt>
                                        </p:tgtEl>
                                        <p:attrNameLst>
                                          <p:attrName>style.visibility</p:attrName>
                                        </p:attrNameLst>
                                      </p:cBhvr>
                                      <p:to>
                                        <p:strVal val="visible"/>
                                      </p:to>
                                    </p:set>
                                    <p:animEffect transition="in" filter="fade">
                                      <p:cBhvr>
                                        <p:cTn id="18" dur="500"/>
                                        <p:tgtEl>
                                          <p:spTgt spid="39">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xEl>
                                              <p:pRg st="0" end="0"/>
                                            </p:txEl>
                                          </p:spTgt>
                                        </p:tgtEl>
                                        <p:attrNameLst>
                                          <p:attrName>style.visibility</p:attrName>
                                        </p:attrNameLst>
                                      </p:cBhvr>
                                      <p:to>
                                        <p:strVal val="visible"/>
                                      </p:to>
                                    </p:set>
                                    <p:animEffect transition="in" filter="fade">
                                      <p:cBhvr>
                                        <p:cTn id="21" dur="500"/>
                                        <p:tgtEl>
                                          <p:spTgt spid="38">
                                            <p:txEl>
                                              <p:pRg st="0" end="0"/>
                                            </p:txEl>
                                          </p:spTgt>
                                        </p:tgtEl>
                                      </p:cBhvr>
                                    </p:animEffect>
                                  </p:childTnLst>
                                </p:cTn>
                              </p:par>
                            </p:childTnLst>
                          </p:cTn>
                        </p:par>
                        <p:par>
                          <p:cTn id="22" fill="hold">
                            <p:stCondLst>
                              <p:cond delay="1800"/>
                            </p:stCondLst>
                            <p:childTnLst>
                              <p:par>
                                <p:cTn id="23" presetID="10" presetClass="entr" presetSubtype="0" fill="hold" grpId="0" nodeType="after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fade">
                                      <p:cBhvr>
                                        <p:cTn id="25" dur="500"/>
                                        <p:tgtEl>
                                          <p:spTgt spid="45">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
                                            <p:txEl>
                                              <p:pRg st="0" end="0"/>
                                            </p:txEl>
                                          </p:spTgt>
                                        </p:tgtEl>
                                        <p:attrNameLst>
                                          <p:attrName>style.visibility</p:attrName>
                                        </p:attrNameLst>
                                      </p:cBhvr>
                                      <p:to>
                                        <p:strVal val="visible"/>
                                      </p:to>
                                    </p:set>
                                    <p:animEffect transition="in" filter="fade">
                                      <p:cBhvr>
                                        <p:cTn id="28" dur="500"/>
                                        <p:tgtEl>
                                          <p:spTgt spid="44">
                                            <p:txEl>
                                              <p:pRg st="0" end="0"/>
                                            </p:txEl>
                                          </p:spTgt>
                                        </p:tgtEl>
                                      </p:cBhvr>
                                    </p:animEffect>
                                  </p:childTnLst>
                                </p:cTn>
                              </p:par>
                            </p:childTnLst>
                          </p:cTn>
                        </p:par>
                        <p:par>
                          <p:cTn id="29" fill="hold">
                            <p:stCondLst>
                              <p:cond delay="2300"/>
                            </p:stCondLst>
                            <p:childTnLst>
                              <p:par>
                                <p:cTn id="30" presetID="10" presetClass="entr" presetSubtype="0" fill="hold" grpId="0" nodeType="afterEffect">
                                  <p:stCondLst>
                                    <p:cond delay="0"/>
                                  </p:stCondLst>
                                  <p:childTnLst>
                                    <p:set>
                                      <p:cBhvr>
                                        <p:cTn id="31" dur="1" fill="hold">
                                          <p:stCondLst>
                                            <p:cond delay="0"/>
                                          </p:stCondLst>
                                        </p:cTn>
                                        <p:tgtEl>
                                          <p:spTgt spid="49">
                                            <p:txEl>
                                              <p:pRg st="0" end="0"/>
                                            </p:txEl>
                                          </p:spTgt>
                                        </p:tgtEl>
                                        <p:attrNameLst>
                                          <p:attrName>style.visibility</p:attrName>
                                        </p:attrNameLst>
                                      </p:cBhvr>
                                      <p:to>
                                        <p:strVal val="visible"/>
                                      </p:to>
                                    </p:set>
                                    <p:animEffect transition="in" filter="fade">
                                      <p:cBhvr>
                                        <p:cTn id="32" dur="500"/>
                                        <p:tgtEl>
                                          <p:spTgt spid="49">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8">
                                            <p:txEl>
                                              <p:pRg st="0" end="0"/>
                                            </p:txEl>
                                          </p:spTgt>
                                        </p:tgtEl>
                                        <p:attrNameLst>
                                          <p:attrName>style.visibility</p:attrName>
                                        </p:attrNameLst>
                                      </p:cBhvr>
                                      <p:to>
                                        <p:strVal val="visible"/>
                                      </p:to>
                                    </p:set>
                                    <p:animEffect transition="in" filter="fade">
                                      <p:cBhvr>
                                        <p:cTn id="35" dur="500"/>
                                        <p:tgtEl>
                                          <p:spTgt spid="48">
                                            <p:txEl>
                                              <p:pRg st="0" end="0"/>
                                            </p:txEl>
                                          </p:spTgt>
                                        </p:tgtEl>
                                      </p:cBhvr>
                                    </p:animEffect>
                                  </p:childTnLst>
                                </p:cTn>
                              </p:par>
                            </p:childTnLst>
                          </p:cTn>
                        </p:par>
                        <p:par>
                          <p:cTn id="36" fill="hold">
                            <p:stCondLst>
                              <p:cond delay="2800"/>
                            </p:stCondLst>
                            <p:childTnLst>
                              <p:par>
                                <p:cTn id="37" presetID="10" presetClass="entr" presetSubtype="0" fill="hold" grpId="0" nodeType="afterEffect">
                                  <p:stCondLst>
                                    <p:cond delay="0"/>
                                  </p:stCondLst>
                                  <p:childTnLst>
                                    <p:set>
                                      <p:cBhvr>
                                        <p:cTn id="38" dur="1" fill="hold">
                                          <p:stCondLst>
                                            <p:cond delay="0"/>
                                          </p:stCondLst>
                                        </p:cTn>
                                        <p:tgtEl>
                                          <p:spTgt spid="53">
                                            <p:txEl>
                                              <p:pRg st="0" end="0"/>
                                            </p:txEl>
                                          </p:spTgt>
                                        </p:tgtEl>
                                        <p:attrNameLst>
                                          <p:attrName>style.visibility</p:attrName>
                                        </p:attrNameLst>
                                      </p:cBhvr>
                                      <p:to>
                                        <p:strVal val="visible"/>
                                      </p:to>
                                    </p:set>
                                    <p:animEffect transition="in" filter="fade">
                                      <p:cBhvr>
                                        <p:cTn id="39" dur="500"/>
                                        <p:tgtEl>
                                          <p:spTgt spid="53">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2">
                                            <p:txEl>
                                              <p:pRg st="0" end="0"/>
                                            </p:txEl>
                                          </p:spTgt>
                                        </p:tgtEl>
                                        <p:attrNameLst>
                                          <p:attrName>style.visibility</p:attrName>
                                        </p:attrNameLst>
                                      </p:cBhvr>
                                      <p:to>
                                        <p:strVal val="visible"/>
                                      </p:to>
                                    </p:set>
                                    <p:animEffect transition="in" filter="fade">
                                      <p:cBhvr>
                                        <p:cTn id="42"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6" grpId="0" animBg="1"/>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4" grpId="0" build="p">
        <p:tmplLst>
          <p:tmpl lvl="1">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8" grpId="0" build="p">
        <p:tmplLst>
          <p:tmpl lvl="1">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2" grpId="0"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10" presetClass="entr" presetSubtype="0"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6">
    <p:spTree>
      <p:nvGrpSpPr>
        <p:cNvPr id="1" name=""/>
        <p:cNvGrpSpPr/>
        <p:nvPr/>
      </p:nvGrpSpPr>
      <p:grpSpPr>
        <a:xfrm>
          <a:off x="0" y="0"/>
          <a:ext cx="0" cy="0"/>
          <a:chOff x="0" y="0"/>
          <a:chExt cx="0" cy="0"/>
        </a:xfrm>
      </p:grpSpPr>
      <p:pic>
        <p:nvPicPr>
          <p:cNvPr id="12" name="Picture 11" descr="A picture containing person, indoor, holding, striped&#10;&#10;Description automatically generated">
            <a:extLst>
              <a:ext uri="{FF2B5EF4-FFF2-40B4-BE49-F238E27FC236}">
                <a16:creationId xmlns:a16="http://schemas.microsoft.com/office/drawing/2014/main" id="{AECB24FB-310B-4DCA-9F9B-DCC62EBF584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 b="-1"/>
          <a:stretch/>
        </p:blipFill>
        <p:spPr>
          <a:xfrm>
            <a:off x="1" y="0"/>
            <a:ext cx="12192001" cy="5781979"/>
          </a:xfrm>
          <a:prstGeom prst="rect">
            <a:avLst/>
          </a:prstGeom>
        </p:spPr>
      </p:pic>
      <p:sp>
        <p:nvSpPr>
          <p:cNvPr id="3" name="Footer Placeholder 2">
            <a:extLst>
              <a:ext uri="{FF2B5EF4-FFF2-40B4-BE49-F238E27FC236}">
                <a16:creationId xmlns:a16="http://schemas.microsoft.com/office/drawing/2014/main" id="{327FE2EC-E5E8-47FE-8062-A3AD514C5455}"/>
              </a:ext>
            </a:extLst>
          </p:cNvPr>
          <p:cNvSpPr>
            <a:spLocks noGrp="1"/>
          </p:cNvSpPr>
          <p:nvPr>
            <p:ph type="ftr" sz="quarter" idx="10"/>
          </p:nvPr>
        </p:nvSpPr>
        <p:spPr/>
        <p:txBody>
          <a:bodyPr/>
          <a:lstStyle/>
          <a:p>
            <a:r>
              <a:rPr lang="en-US" dirty="0"/>
              <a:t>© 2021 ZERO TO THREE. All rights reserved.</a:t>
            </a:r>
          </a:p>
        </p:txBody>
      </p:sp>
      <p:sp>
        <p:nvSpPr>
          <p:cNvPr id="4" name="Slide Number Placeholder 3">
            <a:extLst>
              <a:ext uri="{FF2B5EF4-FFF2-40B4-BE49-F238E27FC236}">
                <a16:creationId xmlns:a16="http://schemas.microsoft.com/office/drawing/2014/main" id="{55381E2E-587D-440B-B85D-C417DEB51F14}"/>
              </a:ext>
            </a:extLst>
          </p:cNvPr>
          <p:cNvSpPr>
            <a:spLocks noGrp="1"/>
          </p:cNvSpPr>
          <p:nvPr>
            <p:ph type="sldNum" sz="quarter" idx="11"/>
          </p:nvPr>
        </p:nvSpPr>
        <p:spPr/>
        <p:txBody>
          <a:bodyPr/>
          <a:lstStyle/>
          <a:p>
            <a:fld id="{4B6E93A8-FE64-9044-AC94-BAC1817EA472}" type="slidenum">
              <a:rPr lang="en-US" smtClean="0"/>
              <a:pPr/>
              <a:t>‹#›</a:t>
            </a:fld>
            <a:endParaRPr lang="en-US" dirty="0"/>
          </a:p>
        </p:txBody>
      </p:sp>
      <p:sp>
        <p:nvSpPr>
          <p:cNvPr id="6" name="Rectangle 5">
            <a:extLst>
              <a:ext uri="{FF2B5EF4-FFF2-40B4-BE49-F238E27FC236}">
                <a16:creationId xmlns:a16="http://schemas.microsoft.com/office/drawing/2014/main" id="{75EF61F4-1076-4CF5-B0F0-DC0488DA1FB4}"/>
              </a:ext>
            </a:extLst>
          </p:cNvPr>
          <p:cNvSpPr/>
          <p:nvPr userDrawn="1"/>
        </p:nvSpPr>
        <p:spPr>
          <a:xfrm>
            <a:off x="1" y="8334"/>
            <a:ext cx="12192001" cy="5781979"/>
          </a:xfrm>
          <a:prstGeom prst="rect">
            <a:avLst/>
          </a:prstGeom>
          <a:gradFill flip="none" rotWithShape="1">
            <a:gsLst>
              <a:gs pos="13000">
                <a:srgbClr val="002060">
                  <a:alpha val="48000"/>
                </a:srgbClr>
              </a:gs>
              <a:gs pos="100000">
                <a:srgbClr val="00B0F0">
                  <a:alpha val="5000"/>
                </a:srgbClr>
              </a:gs>
            </a:gsLst>
            <a:lin ang="0" scaled="1"/>
            <a:tileRect/>
          </a:gradFill>
          <a:ln>
            <a:noFill/>
          </a:ln>
          <a:effectLst>
            <a:innerShdw blurRad="2667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55D4AEB-B080-4B68-B0EF-86A86781654B}"/>
              </a:ext>
            </a:extLst>
          </p:cNvPr>
          <p:cNvSpPr/>
          <p:nvPr userDrawn="1"/>
        </p:nvSpPr>
        <p:spPr>
          <a:xfrm>
            <a:off x="0" y="6768000"/>
            <a:ext cx="12191999" cy="90000"/>
          </a:xfrm>
          <a:prstGeom prst="rect">
            <a:avLst/>
          </a:prstGeom>
          <a:solidFill>
            <a:srgbClr val="008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CDE6B93C-B91C-4523-A4E8-83BA2FA13D4A}"/>
              </a:ext>
            </a:extLst>
          </p:cNvPr>
          <p:cNvSpPr>
            <a:spLocks noGrp="1"/>
          </p:cNvSpPr>
          <p:nvPr>
            <p:ph type="body" sz="quarter" idx="12" hasCustomPrompt="1"/>
          </p:nvPr>
        </p:nvSpPr>
        <p:spPr>
          <a:xfrm>
            <a:off x="460755" y="4457323"/>
            <a:ext cx="5124450" cy="848603"/>
          </a:xfrm>
        </p:spPr>
        <p:txBody>
          <a:bodyPr>
            <a:normAutofit/>
          </a:bodyPr>
          <a:lstStyle>
            <a:lvl1pPr marL="0" indent="0">
              <a:buNone/>
              <a:defRPr sz="4000">
                <a:solidFill>
                  <a:schemeClr val="bg1"/>
                </a:solidFill>
                <a:latin typeface="+mj-lt"/>
              </a:defRPr>
            </a:lvl1pPr>
          </a:lstStyle>
          <a:p>
            <a:pPr lvl="0"/>
            <a:r>
              <a:rPr lang="en-US" dirty="0"/>
              <a:t>Section Title</a:t>
            </a:r>
          </a:p>
        </p:txBody>
      </p:sp>
    </p:spTree>
    <p:extLst>
      <p:ext uri="{BB962C8B-B14F-4D97-AF65-F5344CB8AC3E}">
        <p14:creationId xmlns:p14="http://schemas.microsoft.com/office/powerpoint/2010/main" val="116717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64401-1DAC-3947-AE1A-4083BFD7ADB9}"/>
              </a:ext>
            </a:extLst>
          </p:cNvPr>
          <p:cNvSpPr>
            <a:spLocks noGrp="1"/>
          </p:cNvSpPr>
          <p:nvPr>
            <p:ph type="title"/>
          </p:nvPr>
        </p:nvSpPr>
        <p:spPr>
          <a:xfrm>
            <a:off x="574766" y="365126"/>
            <a:ext cx="11042468" cy="749572"/>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3B747CF8-28C2-7240-90AE-1765ECD3C39F}"/>
              </a:ext>
            </a:extLst>
          </p:cNvPr>
          <p:cNvSpPr>
            <a:spLocks noGrp="1"/>
          </p:cNvSpPr>
          <p:nvPr>
            <p:ph type="ftr" sz="quarter" idx="10"/>
          </p:nvPr>
        </p:nvSpPr>
        <p:spPr/>
        <p:txBody>
          <a:bodyPr/>
          <a:lstStyle/>
          <a:p>
            <a:r>
              <a:rPr lang="en-US" dirty="0"/>
              <a:t>© 2021 ZERO TO THREE. All rights reserved.</a:t>
            </a:r>
          </a:p>
        </p:txBody>
      </p:sp>
      <p:sp>
        <p:nvSpPr>
          <p:cNvPr id="4" name="Slide Number Placeholder 3">
            <a:extLst>
              <a:ext uri="{FF2B5EF4-FFF2-40B4-BE49-F238E27FC236}">
                <a16:creationId xmlns:a16="http://schemas.microsoft.com/office/drawing/2014/main" id="{0DD9E5B1-BFCD-084B-BFE3-F8CBF019F332}"/>
              </a:ext>
            </a:extLst>
          </p:cNvPr>
          <p:cNvSpPr>
            <a:spLocks noGrp="1"/>
          </p:cNvSpPr>
          <p:nvPr>
            <p:ph type="sldNum" sz="quarter" idx="11"/>
          </p:nvPr>
        </p:nvSpPr>
        <p:spPr/>
        <p:txBody>
          <a:bodyPr/>
          <a:lstStyle/>
          <a:p>
            <a:fld id="{4B6E93A8-FE64-9044-AC94-BAC1817EA472}" type="slidenum">
              <a:rPr lang="en-US" smtClean="0"/>
              <a:pPr/>
              <a:t>‹#›</a:t>
            </a:fld>
            <a:endParaRPr lang="en-US" dirty="0"/>
          </a:p>
        </p:txBody>
      </p:sp>
      <p:sp>
        <p:nvSpPr>
          <p:cNvPr id="5" name="Freeform 4">
            <a:extLst>
              <a:ext uri="{FF2B5EF4-FFF2-40B4-BE49-F238E27FC236}">
                <a16:creationId xmlns:a16="http://schemas.microsoft.com/office/drawing/2014/main" id="{52C72D86-035C-4445-87C9-0383D72C8E58}"/>
              </a:ext>
            </a:extLst>
          </p:cNvPr>
          <p:cNvSpPr/>
          <p:nvPr userDrawn="1"/>
        </p:nvSpPr>
        <p:spPr>
          <a:xfrm>
            <a:off x="7692390" y="2412727"/>
            <a:ext cx="4499610" cy="4445273"/>
          </a:xfrm>
          <a:custGeom>
            <a:avLst/>
            <a:gdLst>
              <a:gd name="connsiteX0" fmla="*/ 2887345 w 4419600"/>
              <a:gd name="connsiteY0" fmla="*/ 0 h 4366229"/>
              <a:gd name="connsiteX1" fmla="*/ 4263625 w 4419600"/>
              <a:gd name="connsiteY1" fmla="*/ 348487 h 4366229"/>
              <a:gd name="connsiteX2" fmla="*/ 4419600 w 4419600"/>
              <a:gd name="connsiteY2" fmla="*/ 443244 h 4366229"/>
              <a:gd name="connsiteX3" fmla="*/ 4419600 w 4419600"/>
              <a:gd name="connsiteY3" fmla="*/ 4366229 h 4366229"/>
              <a:gd name="connsiteX4" fmla="*/ 410821 w 4419600"/>
              <a:gd name="connsiteY4" fmla="*/ 4366229 h 4366229"/>
              <a:gd name="connsiteX5" fmla="*/ 348487 w 4419600"/>
              <a:gd name="connsiteY5" fmla="*/ 4263626 h 4366229"/>
              <a:gd name="connsiteX6" fmla="*/ 0 w 4419600"/>
              <a:gd name="connsiteY6" fmla="*/ 2887345 h 4366229"/>
              <a:gd name="connsiteX7" fmla="*/ 2887345 w 4419600"/>
              <a:gd name="connsiteY7" fmla="*/ 0 h 436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9600" h="4366229">
                <a:moveTo>
                  <a:pt x="2887345" y="0"/>
                </a:moveTo>
                <a:cubicBezTo>
                  <a:pt x="3385669" y="0"/>
                  <a:pt x="3854508" y="126241"/>
                  <a:pt x="4263625" y="348487"/>
                </a:cubicBezTo>
                <a:lnTo>
                  <a:pt x="4419600" y="443244"/>
                </a:lnTo>
                <a:lnTo>
                  <a:pt x="4419600" y="4366229"/>
                </a:lnTo>
                <a:lnTo>
                  <a:pt x="410821" y="4366229"/>
                </a:lnTo>
                <a:lnTo>
                  <a:pt x="348487" y="4263626"/>
                </a:lnTo>
                <a:cubicBezTo>
                  <a:pt x="126241" y="3854508"/>
                  <a:pt x="0" y="3385669"/>
                  <a:pt x="0" y="2887345"/>
                </a:cubicBezTo>
                <a:cubicBezTo>
                  <a:pt x="0" y="1292708"/>
                  <a:pt x="1292708" y="0"/>
                  <a:pt x="2887345" y="0"/>
                </a:cubicBezTo>
                <a:close/>
              </a:path>
            </a:pathLst>
          </a:custGeom>
          <a:solidFill>
            <a:schemeClr val="bg1">
              <a:lumMod val="9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EDD80E9D-6095-E245-8B7E-B19394F0829A}"/>
              </a:ext>
            </a:extLst>
          </p:cNvPr>
          <p:cNvSpPr/>
          <p:nvPr userDrawn="1"/>
        </p:nvSpPr>
        <p:spPr>
          <a:xfrm>
            <a:off x="10601441" y="-1024761"/>
            <a:ext cx="2652197" cy="2652197"/>
          </a:xfrm>
          <a:prstGeom prst="ellipse">
            <a:avLst/>
          </a:prstGeom>
          <a:solidFill>
            <a:srgbClr val="FFAC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ext Placeholder 27">
            <a:extLst>
              <a:ext uri="{FF2B5EF4-FFF2-40B4-BE49-F238E27FC236}">
                <a16:creationId xmlns:a16="http://schemas.microsoft.com/office/drawing/2014/main" id="{10BA2021-5757-0D4F-A415-ACFED704716A}"/>
              </a:ext>
            </a:extLst>
          </p:cNvPr>
          <p:cNvSpPr>
            <a:spLocks noGrp="1"/>
          </p:cNvSpPr>
          <p:nvPr>
            <p:ph type="body" sz="quarter" idx="12"/>
          </p:nvPr>
        </p:nvSpPr>
        <p:spPr>
          <a:xfrm>
            <a:off x="586341" y="1819274"/>
            <a:ext cx="3418500" cy="1609726"/>
          </a:xfrm>
          <a:blipFill dpi="0" rotWithShape="1">
            <a:blip r:embed="rId2" cstate="email">
              <a:extLst>
                <a:ext uri="{28A0092B-C50C-407E-A947-70E740481C1C}">
                  <a14:useLocalDpi xmlns:a14="http://schemas.microsoft.com/office/drawing/2010/main"/>
                </a:ext>
              </a:extLst>
            </a:blip>
            <a:srcRect/>
            <a:tile tx="-12700" ty="-57150" sx="20000" sy="20000" flip="y" algn="l"/>
          </a:blipFill>
        </p:spPr>
        <p:txBody>
          <a:bodyPr lIns="900000" tIns="180000" rIns="180000" anchor="ctr"/>
          <a:lstStyle>
            <a:lvl1pPr marL="0" indent="0">
              <a:buNone/>
              <a:defRPr sz="2000" b="1" i="0">
                <a:solidFill>
                  <a:schemeClr val="accent2"/>
                </a:solidFill>
                <a:latin typeface="Calibri" panose="020F0502020204030204" pitchFamily="34" charset="0"/>
                <a:cs typeface="Calibri" panose="020F0502020204030204" pitchFamily="34" charset="0"/>
              </a:defRPr>
            </a:lvl1pPr>
            <a:lvl2pPr marL="1828800" indent="-1822450">
              <a:buNone/>
              <a:tabLst/>
              <a:defRPr/>
            </a:lvl2pPr>
            <a:lvl3pPr marL="1828800" indent="-1822450">
              <a:buNone/>
              <a:tabLst/>
              <a:defRPr/>
            </a:lvl3pPr>
            <a:lvl4pPr marL="1828800" indent="-1822450">
              <a:buNone/>
              <a:tabLst/>
              <a:defRPr/>
            </a:lvl4pPr>
            <a:lvl5pPr marL="1828800" indent="-1822450">
              <a:buNone/>
              <a:tabLst/>
              <a:defRPr/>
            </a:lvl5pPr>
          </a:lstStyle>
          <a:p>
            <a:pPr lvl="0"/>
            <a:r>
              <a:rPr lang="en-US"/>
              <a:t>Click to edit Master text styles</a:t>
            </a:r>
          </a:p>
          <a:p>
            <a:pPr lvl="1"/>
            <a:r>
              <a:rPr lang="en-US"/>
              <a:t>Second level</a:t>
            </a:r>
          </a:p>
        </p:txBody>
      </p:sp>
      <p:sp>
        <p:nvSpPr>
          <p:cNvPr id="35" name="Rectangle 34">
            <a:extLst>
              <a:ext uri="{FF2B5EF4-FFF2-40B4-BE49-F238E27FC236}">
                <a16:creationId xmlns:a16="http://schemas.microsoft.com/office/drawing/2014/main" id="{0A2A9141-B17C-7E48-924A-7002AFED844A}"/>
              </a:ext>
            </a:extLst>
          </p:cNvPr>
          <p:cNvSpPr/>
          <p:nvPr userDrawn="1"/>
        </p:nvSpPr>
        <p:spPr>
          <a:xfrm>
            <a:off x="0" y="6768000"/>
            <a:ext cx="12191999" cy="90000"/>
          </a:xfrm>
          <a:prstGeom prst="rect">
            <a:avLst/>
          </a:prstGeom>
          <a:gradFill>
            <a:gsLst>
              <a:gs pos="0">
                <a:schemeClr val="accent4"/>
              </a:gs>
              <a:gs pos="41000">
                <a:schemeClr val="accent5"/>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7">
            <a:extLst>
              <a:ext uri="{FF2B5EF4-FFF2-40B4-BE49-F238E27FC236}">
                <a16:creationId xmlns:a16="http://schemas.microsoft.com/office/drawing/2014/main" id="{341FCCB8-B600-FB40-94EC-44A505101BE6}"/>
              </a:ext>
            </a:extLst>
          </p:cNvPr>
          <p:cNvSpPr>
            <a:spLocks noGrp="1"/>
          </p:cNvSpPr>
          <p:nvPr>
            <p:ph type="body" sz="quarter" idx="18"/>
          </p:nvPr>
        </p:nvSpPr>
        <p:spPr>
          <a:xfrm>
            <a:off x="4392496" y="1819274"/>
            <a:ext cx="3418500" cy="1609726"/>
          </a:xfrm>
          <a:blipFill dpi="0" rotWithShape="1">
            <a:blip r:embed="rId2" cstate="email">
              <a:extLst>
                <a:ext uri="{28A0092B-C50C-407E-A947-70E740481C1C}">
                  <a14:useLocalDpi xmlns:a14="http://schemas.microsoft.com/office/drawing/2010/main"/>
                </a:ext>
              </a:extLst>
            </a:blip>
            <a:srcRect/>
            <a:tile tx="-12700" ty="-57150" sx="20000" sy="20000" flip="y" algn="l"/>
          </a:blipFill>
        </p:spPr>
        <p:txBody>
          <a:bodyPr lIns="900000" tIns="180000" rIns="180000" anchor="ctr"/>
          <a:lstStyle>
            <a:lvl1pPr marL="0" indent="0">
              <a:buNone/>
              <a:defRPr sz="2000" b="1" i="0">
                <a:solidFill>
                  <a:schemeClr val="accent2"/>
                </a:solidFill>
                <a:latin typeface="Calibri" panose="020F0502020204030204" pitchFamily="34" charset="0"/>
                <a:cs typeface="Calibri" panose="020F0502020204030204" pitchFamily="34" charset="0"/>
              </a:defRPr>
            </a:lvl1pPr>
            <a:lvl2pPr marL="1828800" indent="-1822450">
              <a:buNone/>
              <a:tabLst/>
              <a:defRPr/>
            </a:lvl2pPr>
            <a:lvl3pPr marL="1828800" indent="-1822450">
              <a:buNone/>
              <a:tabLst/>
              <a:defRPr/>
            </a:lvl3pPr>
            <a:lvl4pPr marL="1828800" indent="-1822450">
              <a:buNone/>
              <a:tabLst/>
              <a:defRPr/>
            </a:lvl4pPr>
            <a:lvl5pPr marL="1828800" indent="-1822450">
              <a:buNone/>
              <a:tabLst/>
              <a:defRPr/>
            </a:lvl5pPr>
          </a:lstStyle>
          <a:p>
            <a:pPr lvl="0"/>
            <a:r>
              <a:rPr lang="en-US"/>
              <a:t>Click to edit Master text styles</a:t>
            </a:r>
          </a:p>
          <a:p>
            <a:pPr lvl="1"/>
            <a:r>
              <a:rPr lang="en-US"/>
              <a:t>Second level</a:t>
            </a:r>
          </a:p>
        </p:txBody>
      </p:sp>
      <p:sp>
        <p:nvSpPr>
          <p:cNvPr id="16" name="Text Placeholder 27">
            <a:extLst>
              <a:ext uri="{FF2B5EF4-FFF2-40B4-BE49-F238E27FC236}">
                <a16:creationId xmlns:a16="http://schemas.microsoft.com/office/drawing/2014/main" id="{28B984E7-2CE4-7F4A-9905-54D6452146C7}"/>
              </a:ext>
            </a:extLst>
          </p:cNvPr>
          <p:cNvSpPr>
            <a:spLocks noGrp="1"/>
          </p:cNvSpPr>
          <p:nvPr>
            <p:ph type="body" sz="quarter" idx="19"/>
          </p:nvPr>
        </p:nvSpPr>
        <p:spPr>
          <a:xfrm>
            <a:off x="8198650" y="1819274"/>
            <a:ext cx="3418500" cy="1609726"/>
          </a:xfrm>
          <a:blipFill dpi="0" rotWithShape="1">
            <a:blip r:embed="rId2" cstate="email">
              <a:extLst>
                <a:ext uri="{28A0092B-C50C-407E-A947-70E740481C1C}">
                  <a14:useLocalDpi xmlns:a14="http://schemas.microsoft.com/office/drawing/2010/main"/>
                </a:ext>
              </a:extLst>
            </a:blip>
            <a:srcRect/>
            <a:tile tx="-12700" ty="-57150" sx="20000" sy="20000" flip="y" algn="l"/>
          </a:blipFill>
        </p:spPr>
        <p:txBody>
          <a:bodyPr lIns="900000" tIns="180000" rIns="180000" anchor="ctr"/>
          <a:lstStyle>
            <a:lvl1pPr marL="0" indent="0">
              <a:buNone/>
              <a:defRPr sz="2000" b="1" i="0">
                <a:solidFill>
                  <a:schemeClr val="accent2"/>
                </a:solidFill>
                <a:latin typeface="Calibri" panose="020F0502020204030204" pitchFamily="34" charset="0"/>
                <a:cs typeface="Calibri" panose="020F0502020204030204" pitchFamily="34" charset="0"/>
              </a:defRPr>
            </a:lvl1pPr>
            <a:lvl2pPr marL="1828800" indent="-1822450">
              <a:buNone/>
              <a:tabLst/>
              <a:defRPr/>
            </a:lvl2pPr>
            <a:lvl3pPr marL="1828800" indent="-1822450">
              <a:buNone/>
              <a:tabLst/>
              <a:defRPr/>
            </a:lvl3pPr>
            <a:lvl4pPr marL="1828800" indent="-1822450">
              <a:buNone/>
              <a:tabLst/>
              <a:defRPr/>
            </a:lvl4pPr>
            <a:lvl5pPr marL="1828800" indent="-1822450">
              <a:buNone/>
              <a:tabLst/>
              <a:defRPr/>
            </a:lvl5pPr>
          </a:lstStyle>
          <a:p>
            <a:pPr lvl="0"/>
            <a:r>
              <a:rPr lang="en-US"/>
              <a:t>Click to edit Master text styles</a:t>
            </a:r>
          </a:p>
          <a:p>
            <a:pPr lvl="1"/>
            <a:r>
              <a:rPr lang="en-US"/>
              <a:t>Second level</a:t>
            </a:r>
          </a:p>
        </p:txBody>
      </p:sp>
      <p:sp>
        <p:nvSpPr>
          <p:cNvPr id="17" name="Text Placeholder 27">
            <a:extLst>
              <a:ext uri="{FF2B5EF4-FFF2-40B4-BE49-F238E27FC236}">
                <a16:creationId xmlns:a16="http://schemas.microsoft.com/office/drawing/2014/main" id="{41416BED-19B8-B842-BA73-ECB76CE8AE55}"/>
              </a:ext>
            </a:extLst>
          </p:cNvPr>
          <p:cNvSpPr>
            <a:spLocks noGrp="1"/>
          </p:cNvSpPr>
          <p:nvPr>
            <p:ph type="body" sz="quarter" idx="20"/>
          </p:nvPr>
        </p:nvSpPr>
        <p:spPr>
          <a:xfrm>
            <a:off x="586341" y="3808961"/>
            <a:ext cx="3418500" cy="1609726"/>
          </a:xfrm>
          <a:blipFill dpi="0" rotWithShape="1">
            <a:blip r:embed="rId2" cstate="email">
              <a:extLst>
                <a:ext uri="{28A0092B-C50C-407E-A947-70E740481C1C}">
                  <a14:useLocalDpi xmlns:a14="http://schemas.microsoft.com/office/drawing/2010/main"/>
                </a:ext>
              </a:extLst>
            </a:blip>
            <a:srcRect/>
            <a:tile tx="-12700" ty="-57150" sx="20000" sy="20000" flip="y" algn="l"/>
          </a:blipFill>
        </p:spPr>
        <p:txBody>
          <a:bodyPr lIns="900000" tIns="180000" rIns="180000" anchor="ctr"/>
          <a:lstStyle>
            <a:lvl1pPr marL="0" indent="0">
              <a:buNone/>
              <a:defRPr sz="2000" b="1" i="0">
                <a:solidFill>
                  <a:schemeClr val="accent2"/>
                </a:solidFill>
                <a:latin typeface="Calibri" panose="020F0502020204030204" pitchFamily="34" charset="0"/>
                <a:cs typeface="Calibri" panose="020F0502020204030204" pitchFamily="34" charset="0"/>
              </a:defRPr>
            </a:lvl1pPr>
            <a:lvl2pPr marL="1828800" indent="-1822450">
              <a:buNone/>
              <a:tabLst/>
              <a:defRPr/>
            </a:lvl2pPr>
            <a:lvl3pPr marL="1828800" indent="-1822450">
              <a:buNone/>
              <a:tabLst/>
              <a:defRPr/>
            </a:lvl3pPr>
            <a:lvl4pPr marL="1828800" indent="-1822450">
              <a:buNone/>
              <a:tabLst/>
              <a:defRPr/>
            </a:lvl4pPr>
            <a:lvl5pPr marL="1828800" indent="-1822450">
              <a:buNone/>
              <a:tabLst/>
              <a:defRPr/>
            </a:lvl5pPr>
          </a:lstStyle>
          <a:p>
            <a:pPr lvl="0"/>
            <a:r>
              <a:rPr lang="en-US"/>
              <a:t>Click to edit Master text styles</a:t>
            </a:r>
          </a:p>
          <a:p>
            <a:pPr lvl="1"/>
            <a:r>
              <a:rPr lang="en-US"/>
              <a:t>Second level</a:t>
            </a:r>
          </a:p>
        </p:txBody>
      </p:sp>
      <p:sp>
        <p:nvSpPr>
          <p:cNvPr id="18" name="Text Placeholder 27">
            <a:extLst>
              <a:ext uri="{FF2B5EF4-FFF2-40B4-BE49-F238E27FC236}">
                <a16:creationId xmlns:a16="http://schemas.microsoft.com/office/drawing/2014/main" id="{2CA82D98-5AB3-604A-9E34-DDAA2641C935}"/>
              </a:ext>
            </a:extLst>
          </p:cNvPr>
          <p:cNvSpPr>
            <a:spLocks noGrp="1"/>
          </p:cNvSpPr>
          <p:nvPr>
            <p:ph type="body" sz="quarter" idx="21"/>
          </p:nvPr>
        </p:nvSpPr>
        <p:spPr>
          <a:xfrm>
            <a:off x="4392496" y="3808961"/>
            <a:ext cx="3418500" cy="1609726"/>
          </a:xfrm>
          <a:blipFill dpi="0" rotWithShape="1">
            <a:blip r:embed="rId2" cstate="email">
              <a:extLst>
                <a:ext uri="{28A0092B-C50C-407E-A947-70E740481C1C}">
                  <a14:useLocalDpi xmlns:a14="http://schemas.microsoft.com/office/drawing/2010/main"/>
                </a:ext>
              </a:extLst>
            </a:blip>
            <a:srcRect/>
            <a:tile tx="-12700" ty="-57150" sx="20000" sy="20000" flip="y" algn="l"/>
          </a:blipFill>
        </p:spPr>
        <p:txBody>
          <a:bodyPr lIns="900000" tIns="180000" rIns="180000" anchor="ctr"/>
          <a:lstStyle>
            <a:lvl1pPr marL="0" indent="0">
              <a:buNone/>
              <a:defRPr sz="2000" b="1" i="0">
                <a:solidFill>
                  <a:schemeClr val="accent2"/>
                </a:solidFill>
                <a:latin typeface="Calibri" panose="020F0502020204030204" pitchFamily="34" charset="0"/>
                <a:cs typeface="Calibri" panose="020F0502020204030204" pitchFamily="34" charset="0"/>
              </a:defRPr>
            </a:lvl1pPr>
            <a:lvl2pPr marL="1828800" indent="-1822450">
              <a:buNone/>
              <a:tabLst/>
              <a:defRPr/>
            </a:lvl2pPr>
            <a:lvl3pPr marL="1828800" indent="-1822450">
              <a:buNone/>
              <a:tabLst/>
              <a:defRPr/>
            </a:lvl3pPr>
            <a:lvl4pPr marL="1828800" indent="-1822450">
              <a:buNone/>
              <a:tabLst/>
              <a:defRPr/>
            </a:lvl4pPr>
            <a:lvl5pPr marL="1828800" indent="-1822450">
              <a:buNone/>
              <a:tabLst/>
              <a:defRPr/>
            </a:lvl5pPr>
          </a:lstStyle>
          <a:p>
            <a:pPr lvl="0"/>
            <a:r>
              <a:rPr lang="en-US"/>
              <a:t>Click to edit Master text styles</a:t>
            </a:r>
          </a:p>
          <a:p>
            <a:pPr lvl="1"/>
            <a:r>
              <a:rPr lang="en-US"/>
              <a:t>Second level</a:t>
            </a:r>
          </a:p>
        </p:txBody>
      </p:sp>
      <p:sp>
        <p:nvSpPr>
          <p:cNvPr id="19" name="Text Placeholder 27">
            <a:extLst>
              <a:ext uri="{FF2B5EF4-FFF2-40B4-BE49-F238E27FC236}">
                <a16:creationId xmlns:a16="http://schemas.microsoft.com/office/drawing/2014/main" id="{E6955C86-7A67-E64D-B6D2-44FB4DCFF097}"/>
              </a:ext>
            </a:extLst>
          </p:cNvPr>
          <p:cNvSpPr>
            <a:spLocks noGrp="1"/>
          </p:cNvSpPr>
          <p:nvPr>
            <p:ph type="body" sz="quarter" idx="22"/>
          </p:nvPr>
        </p:nvSpPr>
        <p:spPr>
          <a:xfrm>
            <a:off x="8198650" y="3808961"/>
            <a:ext cx="3418500" cy="1609726"/>
          </a:xfrm>
          <a:blipFill dpi="0" rotWithShape="1">
            <a:blip r:embed="rId2" cstate="email">
              <a:extLst>
                <a:ext uri="{28A0092B-C50C-407E-A947-70E740481C1C}">
                  <a14:useLocalDpi xmlns:a14="http://schemas.microsoft.com/office/drawing/2010/main"/>
                </a:ext>
              </a:extLst>
            </a:blip>
            <a:srcRect/>
            <a:tile tx="-12700" ty="-57150" sx="20000" sy="20000" flip="y" algn="l"/>
          </a:blipFill>
        </p:spPr>
        <p:txBody>
          <a:bodyPr lIns="900000" tIns="180000" rIns="180000" anchor="ctr"/>
          <a:lstStyle>
            <a:lvl1pPr marL="0" indent="0">
              <a:buNone/>
              <a:defRPr sz="2000" b="1" i="0">
                <a:solidFill>
                  <a:schemeClr val="accent2"/>
                </a:solidFill>
                <a:latin typeface="Calibri" panose="020F0502020204030204" pitchFamily="34" charset="0"/>
                <a:cs typeface="Calibri" panose="020F0502020204030204" pitchFamily="34" charset="0"/>
              </a:defRPr>
            </a:lvl1pPr>
            <a:lvl2pPr marL="1828800" indent="-1822450">
              <a:buNone/>
              <a:tabLst/>
              <a:defRPr/>
            </a:lvl2pPr>
            <a:lvl3pPr marL="1828800" indent="-1822450">
              <a:buNone/>
              <a:tabLst/>
              <a:defRPr/>
            </a:lvl3pPr>
            <a:lvl4pPr marL="1828800" indent="-1822450">
              <a:buNone/>
              <a:tabLst/>
              <a:defRPr/>
            </a:lvl4pPr>
            <a:lvl5pPr marL="1828800" indent="-1822450">
              <a:buNone/>
              <a:tabLs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55898517"/>
      </p:ext>
    </p:extLst>
  </p:cSld>
  <p:clrMapOvr>
    <a:masterClrMapping/>
  </p:clrMapOvr>
  <p:extLst>
    <p:ext uri="{DCECCB84-F9BA-43D5-87BE-67443E8EF086}">
      <p15:sldGuideLst xmlns:p15="http://schemas.microsoft.com/office/powerpoint/2012/main">
        <p15:guide id="1" orient="horz" pos="1275" userDrawn="1">
          <p15:clr>
            <a:srgbClr val="FBAE40"/>
          </p15:clr>
        </p15:guide>
        <p15:guide id="2" pos="5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D958B-53BF-B348-B04C-B9AA69591AF8}"/>
              </a:ext>
            </a:extLst>
          </p:cNvPr>
          <p:cNvSpPr>
            <a:spLocks noGrp="1"/>
          </p:cNvSpPr>
          <p:nvPr>
            <p:ph type="title"/>
          </p:nvPr>
        </p:nvSpPr>
        <p:spPr>
          <a:xfrm>
            <a:off x="574766" y="365126"/>
            <a:ext cx="11042468" cy="749572"/>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1C31D574-44E6-024D-83C5-65A7F54CD152}"/>
              </a:ext>
            </a:extLst>
          </p:cNvPr>
          <p:cNvSpPr>
            <a:spLocks noGrp="1"/>
          </p:cNvSpPr>
          <p:nvPr>
            <p:ph type="ftr" sz="quarter" idx="10"/>
          </p:nvPr>
        </p:nvSpPr>
        <p:spPr/>
        <p:txBody>
          <a:bodyPr/>
          <a:lstStyle/>
          <a:p>
            <a:r>
              <a:rPr lang="en-US" dirty="0"/>
              <a:t>© 2021 ZERO TO THREE. All rights reserved.</a:t>
            </a:r>
          </a:p>
        </p:txBody>
      </p:sp>
      <p:sp>
        <p:nvSpPr>
          <p:cNvPr id="4" name="Slide Number Placeholder 3">
            <a:extLst>
              <a:ext uri="{FF2B5EF4-FFF2-40B4-BE49-F238E27FC236}">
                <a16:creationId xmlns:a16="http://schemas.microsoft.com/office/drawing/2014/main" id="{BC452BEB-626F-1142-8064-7CB11D9E6982}"/>
              </a:ext>
            </a:extLst>
          </p:cNvPr>
          <p:cNvSpPr>
            <a:spLocks noGrp="1"/>
          </p:cNvSpPr>
          <p:nvPr>
            <p:ph type="sldNum" sz="quarter" idx="11"/>
          </p:nvPr>
        </p:nvSpPr>
        <p:spPr/>
        <p:txBody>
          <a:bodyPr/>
          <a:lstStyle/>
          <a:p>
            <a:fld id="{4B6E93A8-FE64-9044-AC94-BAC1817EA472}" type="slidenum">
              <a:rPr lang="en-US" smtClean="0"/>
              <a:pPr/>
              <a:t>‹#›</a:t>
            </a:fld>
            <a:endParaRPr lang="en-US" dirty="0"/>
          </a:p>
        </p:txBody>
      </p:sp>
      <p:sp>
        <p:nvSpPr>
          <p:cNvPr id="5" name="Oval 4">
            <a:extLst>
              <a:ext uri="{FF2B5EF4-FFF2-40B4-BE49-F238E27FC236}">
                <a16:creationId xmlns:a16="http://schemas.microsoft.com/office/drawing/2014/main" id="{94E753F0-D7BC-F843-97CC-EBC83FA3B8D6}"/>
              </a:ext>
            </a:extLst>
          </p:cNvPr>
          <p:cNvSpPr/>
          <p:nvPr userDrawn="1"/>
        </p:nvSpPr>
        <p:spPr>
          <a:xfrm>
            <a:off x="650853" y="1456841"/>
            <a:ext cx="647862" cy="647862"/>
          </a:xfrm>
          <a:prstGeom prst="ellipse">
            <a:avLst/>
          </a:prstGeom>
          <a:solidFill>
            <a:schemeClr val="accent2">
              <a:lumMod val="20000"/>
              <a:lumOff val="8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83BF"/>
                </a:solidFill>
                <a:effectLst/>
                <a:uLnTx/>
                <a:uFillTx/>
                <a:latin typeface="Calibri Light" panose="020F0302020204030204"/>
                <a:ea typeface="+mn-ea"/>
                <a:cs typeface="+mn-cs"/>
              </a:rPr>
              <a:t>1</a:t>
            </a:r>
          </a:p>
        </p:txBody>
      </p:sp>
      <p:sp>
        <p:nvSpPr>
          <p:cNvPr id="6" name="Oval 5">
            <a:extLst>
              <a:ext uri="{FF2B5EF4-FFF2-40B4-BE49-F238E27FC236}">
                <a16:creationId xmlns:a16="http://schemas.microsoft.com/office/drawing/2014/main" id="{2961F669-7B06-2A48-A45D-32E1C718DA33}"/>
              </a:ext>
            </a:extLst>
          </p:cNvPr>
          <p:cNvSpPr/>
          <p:nvPr userDrawn="1"/>
        </p:nvSpPr>
        <p:spPr>
          <a:xfrm>
            <a:off x="4382796" y="1456841"/>
            <a:ext cx="647862" cy="647862"/>
          </a:xfrm>
          <a:prstGeom prst="ellipse">
            <a:avLst/>
          </a:prstGeom>
          <a:solidFill>
            <a:schemeClr val="accent6">
              <a:lumMod val="20000"/>
              <a:lumOff val="8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F9A47"/>
                </a:solidFill>
                <a:effectLst/>
                <a:uLnTx/>
                <a:uFillTx/>
                <a:latin typeface="Calibri Light" panose="020F0302020204030204"/>
                <a:ea typeface="+mn-ea"/>
                <a:cs typeface="+mn-cs"/>
              </a:rPr>
              <a:t>2</a:t>
            </a:r>
          </a:p>
        </p:txBody>
      </p:sp>
      <p:sp>
        <p:nvSpPr>
          <p:cNvPr id="7" name="Oval 6">
            <a:extLst>
              <a:ext uri="{FF2B5EF4-FFF2-40B4-BE49-F238E27FC236}">
                <a16:creationId xmlns:a16="http://schemas.microsoft.com/office/drawing/2014/main" id="{F37C33FD-2DD0-C047-B0B4-47F04C5EB1EA}"/>
              </a:ext>
            </a:extLst>
          </p:cNvPr>
          <p:cNvSpPr/>
          <p:nvPr userDrawn="1"/>
        </p:nvSpPr>
        <p:spPr>
          <a:xfrm>
            <a:off x="9012973" y="1456841"/>
            <a:ext cx="647862" cy="647862"/>
          </a:xfrm>
          <a:prstGeom prst="ellipse">
            <a:avLst/>
          </a:prstGeom>
          <a:solidFill>
            <a:schemeClr val="accent5">
              <a:lumMod val="20000"/>
              <a:lumOff val="8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78D2C"/>
                </a:solidFill>
                <a:effectLst/>
                <a:uLnTx/>
                <a:uFillTx/>
                <a:latin typeface="Calibri Light" panose="020F0302020204030204"/>
                <a:ea typeface="+mn-ea"/>
                <a:cs typeface="+mn-cs"/>
              </a:rPr>
              <a:t>3</a:t>
            </a:r>
          </a:p>
        </p:txBody>
      </p:sp>
      <p:sp>
        <p:nvSpPr>
          <p:cNvPr id="8" name="Oval 7">
            <a:extLst>
              <a:ext uri="{FF2B5EF4-FFF2-40B4-BE49-F238E27FC236}">
                <a16:creationId xmlns:a16="http://schemas.microsoft.com/office/drawing/2014/main" id="{8D67219D-789C-AD44-84D9-4F7D71509940}"/>
              </a:ext>
            </a:extLst>
          </p:cNvPr>
          <p:cNvSpPr/>
          <p:nvPr userDrawn="1"/>
        </p:nvSpPr>
        <p:spPr>
          <a:xfrm>
            <a:off x="10056863" y="3984412"/>
            <a:ext cx="1555975" cy="1555975"/>
          </a:xfrm>
          <a:prstGeom prst="ellipse">
            <a:avLst/>
          </a:prstGeom>
          <a:solidFill>
            <a:schemeClr val="accent3">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Freeform 8">
            <a:extLst>
              <a:ext uri="{FF2B5EF4-FFF2-40B4-BE49-F238E27FC236}">
                <a16:creationId xmlns:a16="http://schemas.microsoft.com/office/drawing/2014/main" id="{6E50543B-5BD8-A94F-9DB5-FE96FAF9390F}"/>
              </a:ext>
            </a:extLst>
          </p:cNvPr>
          <p:cNvSpPr/>
          <p:nvPr userDrawn="1"/>
        </p:nvSpPr>
        <p:spPr>
          <a:xfrm>
            <a:off x="8921006" y="4647684"/>
            <a:ext cx="3270994" cy="2210316"/>
          </a:xfrm>
          <a:custGeom>
            <a:avLst/>
            <a:gdLst>
              <a:gd name="connsiteX0" fmla="*/ 2844702 w 3270994"/>
              <a:gd name="connsiteY0" fmla="*/ 0 h 2210316"/>
              <a:gd name="connsiteX1" fmla="*/ 3219101 w 3270994"/>
              <a:gd name="connsiteY1" fmla="*/ 23618 h 2210316"/>
              <a:gd name="connsiteX2" fmla="*/ 3270994 w 3270994"/>
              <a:gd name="connsiteY2" fmla="*/ 31878 h 2210316"/>
              <a:gd name="connsiteX3" fmla="*/ 3270994 w 3270994"/>
              <a:gd name="connsiteY3" fmla="*/ 2210316 h 2210316"/>
              <a:gd name="connsiteX4" fmla="*/ 0 w 3270994"/>
              <a:gd name="connsiteY4" fmla="*/ 2210316 h 2210316"/>
              <a:gd name="connsiteX5" fmla="*/ 37245 w 3270994"/>
              <a:gd name="connsiteY5" fmla="*/ 2065464 h 2210316"/>
              <a:gd name="connsiteX6" fmla="*/ 2844702 w 3270994"/>
              <a:gd name="connsiteY6" fmla="*/ 0 h 221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0994" h="2210316">
                <a:moveTo>
                  <a:pt x="2844702" y="0"/>
                </a:moveTo>
                <a:cubicBezTo>
                  <a:pt x="2971538" y="0"/>
                  <a:pt x="3096498" y="8033"/>
                  <a:pt x="3219101" y="23618"/>
                </a:cubicBezTo>
                <a:lnTo>
                  <a:pt x="3270994" y="31878"/>
                </a:lnTo>
                <a:lnTo>
                  <a:pt x="3270994" y="2210316"/>
                </a:lnTo>
                <a:lnTo>
                  <a:pt x="0" y="2210316"/>
                </a:lnTo>
                <a:lnTo>
                  <a:pt x="37245" y="2065464"/>
                </a:lnTo>
                <a:cubicBezTo>
                  <a:pt x="409434" y="868839"/>
                  <a:pt x="1525603" y="0"/>
                  <a:pt x="284470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Freeform 9">
            <a:extLst>
              <a:ext uri="{FF2B5EF4-FFF2-40B4-BE49-F238E27FC236}">
                <a16:creationId xmlns:a16="http://schemas.microsoft.com/office/drawing/2014/main" id="{BBCFF6F0-2812-2249-B9F9-DA9CD7EAD73B}"/>
              </a:ext>
            </a:extLst>
          </p:cNvPr>
          <p:cNvSpPr/>
          <p:nvPr userDrawn="1"/>
        </p:nvSpPr>
        <p:spPr>
          <a:xfrm>
            <a:off x="4271795" y="5487495"/>
            <a:ext cx="2853400" cy="1370506"/>
          </a:xfrm>
          <a:custGeom>
            <a:avLst/>
            <a:gdLst>
              <a:gd name="connsiteX0" fmla="*/ 1493655 w 2987311"/>
              <a:gd name="connsiteY0" fmla="*/ 0 h 1434825"/>
              <a:gd name="connsiteX1" fmla="*/ 2963427 w 2987311"/>
              <a:gd name="connsiteY1" fmla="*/ 1197898 h 1434825"/>
              <a:gd name="connsiteX2" fmla="*/ 2987311 w 2987311"/>
              <a:gd name="connsiteY2" fmla="*/ 1434825 h 1434825"/>
              <a:gd name="connsiteX3" fmla="*/ 0 w 2987311"/>
              <a:gd name="connsiteY3" fmla="*/ 1434825 h 1434825"/>
              <a:gd name="connsiteX4" fmla="*/ 23884 w 2987311"/>
              <a:gd name="connsiteY4" fmla="*/ 1197898 h 1434825"/>
              <a:gd name="connsiteX5" fmla="*/ 1493655 w 2987311"/>
              <a:gd name="connsiteY5" fmla="*/ 0 h 14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7311" h="1434825">
                <a:moveTo>
                  <a:pt x="1493655" y="0"/>
                </a:moveTo>
                <a:cubicBezTo>
                  <a:pt x="2218651" y="0"/>
                  <a:pt x="2823534" y="514259"/>
                  <a:pt x="2963427" y="1197898"/>
                </a:cubicBezTo>
                <a:lnTo>
                  <a:pt x="2987311" y="1434825"/>
                </a:lnTo>
                <a:lnTo>
                  <a:pt x="0" y="1434825"/>
                </a:lnTo>
                <a:lnTo>
                  <a:pt x="23884" y="1197898"/>
                </a:lnTo>
                <a:cubicBezTo>
                  <a:pt x="163777" y="514259"/>
                  <a:pt x="768660" y="0"/>
                  <a:pt x="149365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3AE31FE7-58E8-6D41-AF54-16C5B4DB44C9}"/>
              </a:ext>
            </a:extLst>
          </p:cNvPr>
          <p:cNvSpPr/>
          <p:nvPr userDrawn="1"/>
        </p:nvSpPr>
        <p:spPr>
          <a:xfrm>
            <a:off x="9775052" y="3865405"/>
            <a:ext cx="644418" cy="6444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Text Placeholder 11">
            <a:extLst>
              <a:ext uri="{FF2B5EF4-FFF2-40B4-BE49-F238E27FC236}">
                <a16:creationId xmlns:a16="http://schemas.microsoft.com/office/drawing/2014/main" id="{37247C24-13CA-4F49-A19C-D0E9C7F913A5}"/>
              </a:ext>
            </a:extLst>
          </p:cNvPr>
          <p:cNvSpPr>
            <a:spLocks noGrp="1"/>
          </p:cNvSpPr>
          <p:nvPr>
            <p:ph type="body" sz="quarter" idx="22"/>
          </p:nvPr>
        </p:nvSpPr>
        <p:spPr>
          <a:xfrm>
            <a:off x="574766" y="2926724"/>
            <a:ext cx="3451128" cy="2895679"/>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34" name="Text Placeholder 11">
            <a:extLst>
              <a:ext uri="{FF2B5EF4-FFF2-40B4-BE49-F238E27FC236}">
                <a16:creationId xmlns:a16="http://schemas.microsoft.com/office/drawing/2014/main" id="{2F143D2D-B6C7-7D48-9748-3E6BC6E1C920}"/>
              </a:ext>
            </a:extLst>
          </p:cNvPr>
          <p:cNvSpPr>
            <a:spLocks noGrp="1"/>
          </p:cNvSpPr>
          <p:nvPr>
            <p:ph type="body" sz="quarter" idx="23" hasCustomPrompt="1"/>
          </p:nvPr>
        </p:nvSpPr>
        <p:spPr>
          <a:xfrm>
            <a:off x="574766" y="2212441"/>
            <a:ext cx="3451128" cy="353183"/>
          </a:xfrm>
        </p:spPr>
        <p:txBody>
          <a:bodyPr anchor="b">
            <a:noAutofit/>
          </a:bodyPr>
          <a:lstStyle>
            <a:lvl1pPr marL="0" indent="0">
              <a:buFont typeface="Arial" panose="020B0604020202020204" pitchFamily="34" charset="0"/>
              <a:buNone/>
              <a:defRPr sz="2000" b="1" i="0" cap="none" baseline="0">
                <a:solidFill>
                  <a:schemeClr val="accent2"/>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5" name="Text Placeholder 11">
            <a:extLst>
              <a:ext uri="{FF2B5EF4-FFF2-40B4-BE49-F238E27FC236}">
                <a16:creationId xmlns:a16="http://schemas.microsoft.com/office/drawing/2014/main" id="{7D0F3E29-EAD3-8B46-B26E-F86CBDBAC082}"/>
              </a:ext>
            </a:extLst>
          </p:cNvPr>
          <p:cNvSpPr>
            <a:spLocks noGrp="1"/>
          </p:cNvSpPr>
          <p:nvPr>
            <p:ph type="body" sz="quarter" idx="24" hasCustomPrompt="1"/>
          </p:nvPr>
        </p:nvSpPr>
        <p:spPr>
          <a:xfrm>
            <a:off x="574766" y="2571256"/>
            <a:ext cx="3451128" cy="353183"/>
          </a:xfrm>
        </p:spPr>
        <p:txBody>
          <a:bodyPr anchor="ctr">
            <a:noAutofit/>
          </a:bodyPr>
          <a:lstStyle>
            <a:lvl1pPr marL="0" indent="0">
              <a:buFont typeface="Arial" panose="020B0604020202020204" pitchFamily="34" charset="0"/>
              <a:buNone/>
              <a:defRPr sz="1000" b="1" i="0" cap="all" spc="50" baseline="0">
                <a:solidFill>
                  <a:schemeClr val="accent2"/>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3" name="Text Placeholder 11">
            <a:extLst>
              <a:ext uri="{FF2B5EF4-FFF2-40B4-BE49-F238E27FC236}">
                <a16:creationId xmlns:a16="http://schemas.microsoft.com/office/drawing/2014/main" id="{A65E1B84-8DC1-E24C-807F-57D17E1D11D3}"/>
              </a:ext>
            </a:extLst>
          </p:cNvPr>
          <p:cNvSpPr>
            <a:spLocks noGrp="1"/>
          </p:cNvSpPr>
          <p:nvPr>
            <p:ph type="body" sz="quarter" idx="25"/>
          </p:nvPr>
        </p:nvSpPr>
        <p:spPr>
          <a:xfrm>
            <a:off x="4363759" y="2926724"/>
            <a:ext cx="3451128" cy="938681"/>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44" name="Text Placeholder 11">
            <a:extLst>
              <a:ext uri="{FF2B5EF4-FFF2-40B4-BE49-F238E27FC236}">
                <a16:creationId xmlns:a16="http://schemas.microsoft.com/office/drawing/2014/main" id="{952B7BF5-5F3C-6B44-86AA-582D70C51B28}"/>
              </a:ext>
            </a:extLst>
          </p:cNvPr>
          <p:cNvSpPr>
            <a:spLocks noGrp="1"/>
          </p:cNvSpPr>
          <p:nvPr>
            <p:ph type="body" sz="quarter" idx="26" hasCustomPrompt="1"/>
          </p:nvPr>
        </p:nvSpPr>
        <p:spPr>
          <a:xfrm>
            <a:off x="4363759" y="2212441"/>
            <a:ext cx="3451128" cy="353183"/>
          </a:xfrm>
        </p:spPr>
        <p:txBody>
          <a:bodyPr anchor="b">
            <a:noAutofit/>
          </a:bodyPr>
          <a:lstStyle>
            <a:lvl1pPr marL="0" indent="0">
              <a:buFont typeface="Arial" panose="020B0604020202020204" pitchFamily="34" charset="0"/>
              <a:buNone/>
              <a:defRPr sz="2000" b="1" i="0" cap="none" baseline="0">
                <a:solidFill>
                  <a:schemeClr val="accent6"/>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5" name="Text Placeholder 11">
            <a:extLst>
              <a:ext uri="{FF2B5EF4-FFF2-40B4-BE49-F238E27FC236}">
                <a16:creationId xmlns:a16="http://schemas.microsoft.com/office/drawing/2014/main" id="{5C90A77F-B228-764E-8B40-3DC86E97ABEC}"/>
              </a:ext>
            </a:extLst>
          </p:cNvPr>
          <p:cNvSpPr>
            <a:spLocks noGrp="1"/>
          </p:cNvSpPr>
          <p:nvPr>
            <p:ph type="body" sz="quarter" idx="27" hasCustomPrompt="1"/>
          </p:nvPr>
        </p:nvSpPr>
        <p:spPr>
          <a:xfrm>
            <a:off x="4363759" y="2571256"/>
            <a:ext cx="3451128" cy="353183"/>
          </a:xfrm>
        </p:spPr>
        <p:txBody>
          <a:bodyPr anchor="ctr">
            <a:noAutofit/>
          </a:bodyPr>
          <a:lstStyle>
            <a:lvl1pPr marL="0" indent="0">
              <a:buFont typeface="Arial" panose="020B0604020202020204" pitchFamily="34" charset="0"/>
              <a:buNone/>
              <a:defRPr sz="1000" b="1" i="0" cap="all" spc="50" baseline="0">
                <a:solidFill>
                  <a:schemeClr val="accent6"/>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6" name="Text Placeholder 11">
            <a:extLst>
              <a:ext uri="{FF2B5EF4-FFF2-40B4-BE49-F238E27FC236}">
                <a16:creationId xmlns:a16="http://schemas.microsoft.com/office/drawing/2014/main" id="{BC207D93-F742-0447-8DCC-57203695DF99}"/>
              </a:ext>
            </a:extLst>
          </p:cNvPr>
          <p:cNvSpPr>
            <a:spLocks noGrp="1"/>
          </p:cNvSpPr>
          <p:nvPr>
            <p:ph type="body" sz="quarter" idx="28"/>
          </p:nvPr>
        </p:nvSpPr>
        <p:spPr>
          <a:xfrm>
            <a:off x="8152753" y="2926724"/>
            <a:ext cx="3451128" cy="938681"/>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47" name="Text Placeholder 11">
            <a:extLst>
              <a:ext uri="{FF2B5EF4-FFF2-40B4-BE49-F238E27FC236}">
                <a16:creationId xmlns:a16="http://schemas.microsoft.com/office/drawing/2014/main" id="{0B3BBC0D-1984-2E44-A245-81B9775BBF50}"/>
              </a:ext>
            </a:extLst>
          </p:cNvPr>
          <p:cNvSpPr>
            <a:spLocks noGrp="1"/>
          </p:cNvSpPr>
          <p:nvPr>
            <p:ph type="body" sz="quarter" idx="29" hasCustomPrompt="1"/>
          </p:nvPr>
        </p:nvSpPr>
        <p:spPr>
          <a:xfrm>
            <a:off x="8152753" y="2212441"/>
            <a:ext cx="3451128" cy="353183"/>
          </a:xfrm>
        </p:spPr>
        <p:txBody>
          <a:bodyPr anchor="b">
            <a:noAutofit/>
          </a:bodyPr>
          <a:lstStyle>
            <a:lvl1pPr marL="0" indent="0">
              <a:buFont typeface="Arial" panose="020B0604020202020204" pitchFamily="34" charset="0"/>
              <a:buNone/>
              <a:defRPr sz="2000" b="1" i="0" cap="none" baseline="0">
                <a:solidFill>
                  <a:schemeClr val="accent5"/>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8" name="Text Placeholder 11">
            <a:extLst>
              <a:ext uri="{FF2B5EF4-FFF2-40B4-BE49-F238E27FC236}">
                <a16:creationId xmlns:a16="http://schemas.microsoft.com/office/drawing/2014/main" id="{6E8AD5A1-3C60-3045-B454-B8EFD09B9D5F}"/>
              </a:ext>
            </a:extLst>
          </p:cNvPr>
          <p:cNvSpPr>
            <a:spLocks noGrp="1"/>
          </p:cNvSpPr>
          <p:nvPr>
            <p:ph type="body" sz="quarter" idx="30" hasCustomPrompt="1"/>
          </p:nvPr>
        </p:nvSpPr>
        <p:spPr>
          <a:xfrm>
            <a:off x="8152753" y="2571256"/>
            <a:ext cx="3451128" cy="353183"/>
          </a:xfrm>
        </p:spPr>
        <p:txBody>
          <a:bodyPr anchor="ctr">
            <a:noAutofit/>
          </a:bodyPr>
          <a:lstStyle>
            <a:lvl1pPr marL="0" indent="0">
              <a:buFont typeface="Arial" panose="020B0604020202020204" pitchFamily="34" charset="0"/>
              <a:buNone/>
              <a:defRPr sz="1000" b="1" i="0" cap="all" spc="50" baseline="0">
                <a:solidFill>
                  <a:schemeClr val="accent5"/>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2" name="Freeform 51">
            <a:extLst>
              <a:ext uri="{FF2B5EF4-FFF2-40B4-BE49-F238E27FC236}">
                <a16:creationId xmlns:a16="http://schemas.microsoft.com/office/drawing/2014/main" id="{C205490B-50B4-5F46-90A2-2B5EB24B4562}"/>
              </a:ext>
            </a:extLst>
          </p:cNvPr>
          <p:cNvSpPr/>
          <p:nvPr userDrawn="1"/>
        </p:nvSpPr>
        <p:spPr>
          <a:xfrm>
            <a:off x="6420677" y="4292377"/>
            <a:ext cx="3680750" cy="2475623"/>
          </a:xfrm>
          <a:custGeom>
            <a:avLst/>
            <a:gdLst>
              <a:gd name="connsiteX0" fmla="*/ 1840375 w 3680750"/>
              <a:gd name="connsiteY0" fmla="*/ 0 h 2475623"/>
              <a:gd name="connsiteX1" fmla="*/ 3680750 w 3680750"/>
              <a:gd name="connsiteY1" fmla="*/ 1840375 h 2475623"/>
              <a:gd name="connsiteX2" fmla="*/ 3598010 w 3680750"/>
              <a:gd name="connsiteY2" fmla="*/ 2387647 h 2475623"/>
              <a:gd name="connsiteX3" fmla="*/ 3565810 w 3680750"/>
              <a:gd name="connsiteY3" fmla="*/ 2475623 h 2475623"/>
              <a:gd name="connsiteX4" fmla="*/ 114940 w 3680750"/>
              <a:gd name="connsiteY4" fmla="*/ 2475623 h 2475623"/>
              <a:gd name="connsiteX5" fmla="*/ 82740 w 3680750"/>
              <a:gd name="connsiteY5" fmla="*/ 2387647 h 2475623"/>
              <a:gd name="connsiteX6" fmla="*/ 0 w 3680750"/>
              <a:gd name="connsiteY6" fmla="*/ 1840375 h 2475623"/>
              <a:gd name="connsiteX7" fmla="*/ 1840375 w 3680750"/>
              <a:gd name="connsiteY7" fmla="*/ 0 h 247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0750" h="2475623">
                <a:moveTo>
                  <a:pt x="1840375" y="0"/>
                </a:moveTo>
                <a:cubicBezTo>
                  <a:pt x="2856786" y="0"/>
                  <a:pt x="3680750" y="823964"/>
                  <a:pt x="3680750" y="1840375"/>
                </a:cubicBezTo>
                <a:cubicBezTo>
                  <a:pt x="3680750" y="2030952"/>
                  <a:pt x="3651783" y="2214764"/>
                  <a:pt x="3598010" y="2387647"/>
                </a:cubicBezTo>
                <a:lnTo>
                  <a:pt x="3565810" y="2475623"/>
                </a:lnTo>
                <a:lnTo>
                  <a:pt x="114940" y="2475623"/>
                </a:lnTo>
                <a:lnTo>
                  <a:pt x="82740" y="2387647"/>
                </a:lnTo>
                <a:cubicBezTo>
                  <a:pt x="28968" y="2214764"/>
                  <a:pt x="0" y="2030952"/>
                  <a:pt x="0" y="1840375"/>
                </a:cubicBezTo>
                <a:cubicBezTo>
                  <a:pt x="0" y="823964"/>
                  <a:pt x="823964" y="0"/>
                  <a:pt x="184037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31">
            <a:extLst>
              <a:ext uri="{FF2B5EF4-FFF2-40B4-BE49-F238E27FC236}">
                <a16:creationId xmlns:a16="http://schemas.microsoft.com/office/drawing/2014/main" id="{F12C786D-D0A1-1A4C-87B8-1872326818B0}"/>
              </a:ext>
            </a:extLst>
          </p:cNvPr>
          <p:cNvSpPr>
            <a:spLocks noGrp="1"/>
          </p:cNvSpPr>
          <p:nvPr>
            <p:ph type="pic" sz="quarter" idx="12" hasCustomPrompt="1"/>
          </p:nvPr>
        </p:nvSpPr>
        <p:spPr>
          <a:xfrm>
            <a:off x="6516330" y="4372812"/>
            <a:ext cx="3489444" cy="2438588"/>
          </a:xfrm>
          <a:custGeom>
            <a:avLst/>
            <a:gdLst>
              <a:gd name="connsiteX0" fmla="*/ 2209989 w 4419978"/>
              <a:gd name="connsiteY0" fmla="*/ 0 h 3088890"/>
              <a:gd name="connsiteX1" fmla="*/ 4419978 w 4419978"/>
              <a:gd name="connsiteY1" fmla="*/ 2209989 h 3088890"/>
              <a:gd name="connsiteX2" fmla="*/ 4246306 w 4419978"/>
              <a:gd name="connsiteY2" fmla="*/ 3070217 h 3088890"/>
              <a:gd name="connsiteX3" fmla="*/ 4237310 w 4419978"/>
              <a:gd name="connsiteY3" fmla="*/ 3088890 h 3088890"/>
              <a:gd name="connsiteX4" fmla="*/ 182668 w 4419978"/>
              <a:gd name="connsiteY4" fmla="*/ 3088890 h 3088890"/>
              <a:gd name="connsiteX5" fmla="*/ 173672 w 4419978"/>
              <a:gd name="connsiteY5" fmla="*/ 3070217 h 3088890"/>
              <a:gd name="connsiteX6" fmla="*/ 0 w 4419978"/>
              <a:gd name="connsiteY6" fmla="*/ 2209989 h 3088890"/>
              <a:gd name="connsiteX7" fmla="*/ 2209989 w 4419978"/>
              <a:gd name="connsiteY7" fmla="*/ 0 h 308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9978" h="3088890">
                <a:moveTo>
                  <a:pt x="2209989" y="0"/>
                </a:moveTo>
                <a:cubicBezTo>
                  <a:pt x="3430532" y="0"/>
                  <a:pt x="4419978" y="989446"/>
                  <a:pt x="4419978" y="2209989"/>
                </a:cubicBezTo>
                <a:cubicBezTo>
                  <a:pt x="4419978" y="2515125"/>
                  <a:pt x="4358138" y="2805817"/>
                  <a:pt x="4246306" y="3070217"/>
                </a:cubicBezTo>
                <a:lnTo>
                  <a:pt x="4237310" y="3088890"/>
                </a:lnTo>
                <a:lnTo>
                  <a:pt x="182668" y="3088890"/>
                </a:lnTo>
                <a:lnTo>
                  <a:pt x="173672" y="3070217"/>
                </a:lnTo>
                <a:cubicBezTo>
                  <a:pt x="61841" y="2805817"/>
                  <a:pt x="0" y="2515125"/>
                  <a:pt x="0" y="2209989"/>
                </a:cubicBezTo>
                <a:cubicBezTo>
                  <a:pt x="0" y="989446"/>
                  <a:pt x="989446" y="0"/>
                  <a:pt x="2209989" y="0"/>
                </a:cubicBezTo>
                <a:close/>
              </a:path>
            </a:pathLst>
          </a:custGeom>
          <a:ln w="57150">
            <a:noFill/>
          </a:ln>
        </p:spPr>
        <p:txBody>
          <a:bodyPr wrap="square" lIns="720000" tIns="216000" rIns="792000" anchor="ctr">
            <a:noAutofit/>
          </a:bodyPr>
          <a:lstStyle>
            <a:lvl1pPr marL="0" indent="0" algn="ctr">
              <a:buNone/>
              <a:defRPr/>
            </a:lvl1pPr>
          </a:lstStyle>
          <a:p>
            <a:r>
              <a:rPr lang="en-US" dirty="0"/>
              <a:t>To add a photo, drag an image onto the slide</a:t>
            </a:r>
          </a:p>
        </p:txBody>
      </p:sp>
      <p:sp>
        <p:nvSpPr>
          <p:cNvPr id="49" name="Rectangle 48">
            <a:extLst>
              <a:ext uri="{FF2B5EF4-FFF2-40B4-BE49-F238E27FC236}">
                <a16:creationId xmlns:a16="http://schemas.microsoft.com/office/drawing/2014/main" id="{4C7DAB7A-1510-204D-95CA-840769E4CE18}"/>
              </a:ext>
            </a:extLst>
          </p:cNvPr>
          <p:cNvSpPr/>
          <p:nvPr userDrawn="1"/>
        </p:nvSpPr>
        <p:spPr>
          <a:xfrm>
            <a:off x="0" y="6768000"/>
            <a:ext cx="12191999" cy="90000"/>
          </a:xfrm>
          <a:prstGeom prst="rect">
            <a:avLst/>
          </a:prstGeom>
          <a:gradFill>
            <a:gsLst>
              <a:gs pos="0">
                <a:schemeClr val="accent4"/>
              </a:gs>
              <a:gs pos="41000">
                <a:schemeClr val="accent5"/>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D26ACED-2458-4FF8-B234-3AB4F4480015}"/>
              </a:ext>
            </a:extLst>
          </p:cNvPr>
          <p:cNvPicPr>
            <a:picLocks noChangeAspect="1"/>
          </p:cNvPicPr>
          <p:nvPr userDrawn="1"/>
        </p:nvPicPr>
        <p:blipFill>
          <a:blip r:embed="rId2"/>
          <a:srcRect/>
          <a:stretch/>
        </p:blipFill>
        <p:spPr>
          <a:xfrm>
            <a:off x="10338484" y="5910600"/>
            <a:ext cx="1712109" cy="719964"/>
          </a:xfrm>
          <a:prstGeom prst="rect">
            <a:avLst/>
          </a:prstGeom>
        </p:spPr>
      </p:pic>
    </p:spTree>
    <p:extLst>
      <p:ext uri="{BB962C8B-B14F-4D97-AF65-F5344CB8AC3E}">
        <p14:creationId xmlns:p14="http://schemas.microsoft.com/office/powerpoint/2010/main" val="361994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accel="50000" decel="5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42" presetClass="path" presetSubtype="0" accel="50000" decel="50000" fill="hold" grpId="1" nodeType="withEffect">
                                  <p:stCondLst>
                                    <p:cond delay="0"/>
                                  </p:stCondLst>
                                  <p:childTnLst>
                                    <p:animMotion origin="layout" path="M -0.00143 0.09144 L 2.29167E-6 0 " pathEditMode="relative" rAng="0" ptsTypes="AA">
                                      <p:cBhvr>
                                        <p:cTn id="9" dur="1000" fill="hold"/>
                                        <p:tgtEl>
                                          <p:spTgt spid="10"/>
                                        </p:tgtEl>
                                        <p:attrNameLst>
                                          <p:attrName>ppt_x</p:attrName>
                                          <p:attrName>ppt_y</p:attrName>
                                        </p:attrNameLst>
                                      </p:cBhvr>
                                      <p:rCtr x="65" y="-4583"/>
                                    </p:animMotion>
                                  </p:childTnLst>
                                </p:cTn>
                              </p:par>
                              <p:par>
                                <p:cTn id="10" presetID="10" presetClass="entr" presetSubtype="0" accel="50000" decel="5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800"/>
                                        <p:tgtEl>
                                          <p:spTgt spid="9"/>
                                        </p:tgtEl>
                                      </p:cBhvr>
                                    </p:animEffect>
                                  </p:childTnLst>
                                </p:cTn>
                              </p:par>
                              <p:par>
                                <p:cTn id="13" presetID="42" presetClass="path" presetSubtype="0" accel="50000" decel="50000" fill="hold" grpId="1" nodeType="withEffect">
                                  <p:stCondLst>
                                    <p:cond delay="0"/>
                                  </p:stCondLst>
                                  <p:childTnLst>
                                    <p:animMotion origin="layout" path="M 0.04244 0.07477 L 4.58333E-6 1.11111E-6 " pathEditMode="relative" rAng="0" ptsTypes="AA">
                                      <p:cBhvr>
                                        <p:cTn id="14" dur="800" fill="hold"/>
                                        <p:tgtEl>
                                          <p:spTgt spid="9"/>
                                        </p:tgtEl>
                                        <p:attrNameLst>
                                          <p:attrName>ppt_x</p:attrName>
                                          <p:attrName>ppt_y</p:attrName>
                                        </p:attrNameLst>
                                      </p:cBhvr>
                                      <p:rCtr x="-2122" y="-3750"/>
                                    </p:animMotion>
                                  </p:childTnLst>
                                </p:cTn>
                              </p:par>
                              <p:par>
                                <p:cTn id="15" presetID="10" presetClass="entr" presetSubtype="0" accel="50000" decel="5000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par>
                                <p:cTn id="18" presetID="42" presetClass="path" presetSubtype="0" accel="50000" decel="50000" fill="hold" grpId="1" nodeType="withEffect">
                                  <p:stCondLst>
                                    <p:cond delay="0"/>
                                  </p:stCondLst>
                                  <p:childTnLst>
                                    <p:animMotion origin="layout" path="M 0.03386 0.05325 L -1.875E-6 -4.44444E-6 " pathEditMode="relative" rAng="0" ptsTypes="AA">
                                      <p:cBhvr>
                                        <p:cTn id="19" dur="1000" fill="hold"/>
                                        <p:tgtEl>
                                          <p:spTgt spid="8"/>
                                        </p:tgtEl>
                                        <p:attrNameLst>
                                          <p:attrName>ppt_x</p:attrName>
                                          <p:attrName>ppt_y</p:attrName>
                                        </p:attrNameLst>
                                      </p:cBhvr>
                                      <p:rCtr x="-1693" y="-2662"/>
                                    </p:animMotion>
                                  </p:childTnLst>
                                </p:cTn>
                              </p:par>
                              <p:par>
                                <p:cTn id="20" presetID="10" presetClass="entr" presetSubtype="0" accel="50000" decel="5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par>
                                <p:cTn id="23" presetID="42" presetClass="path" presetSubtype="0" accel="50000" decel="50000" fill="hold" grpId="1" nodeType="withEffect">
                                  <p:stCondLst>
                                    <p:cond delay="0"/>
                                  </p:stCondLst>
                                  <p:childTnLst>
                                    <p:animMotion origin="layout" path="M 0.02071 0.03379 L 5E-6 1.85185E-6 " pathEditMode="relative" rAng="0" ptsTypes="AA">
                                      <p:cBhvr>
                                        <p:cTn id="24" dur="1000" fill="hold"/>
                                        <p:tgtEl>
                                          <p:spTgt spid="11"/>
                                        </p:tgtEl>
                                        <p:attrNameLst>
                                          <p:attrName>ppt_x</p:attrName>
                                          <p:attrName>ppt_y</p:attrName>
                                        </p:attrNameLst>
                                      </p:cBhvr>
                                      <p:rCtr x="-1042" y="-1690"/>
                                    </p:animMotion>
                                  </p:childTnLst>
                                </p:cTn>
                              </p:par>
                            </p:childTnLst>
                          </p:cTn>
                        </p:par>
                        <p:par>
                          <p:cTn id="25" fill="hold">
                            <p:stCondLst>
                              <p:cond delay="1000"/>
                            </p:stCondLst>
                            <p:childTnLst>
                              <p:par>
                                <p:cTn id="26" presetID="53" presetClass="entr" presetSubtype="16" accel="50000" decel="5000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53" presetClass="entr" presetSubtype="16" accel="50000" decel="50000" fill="hold" grpId="0" nodeType="withEffect">
                                  <p:stCondLst>
                                    <p:cond delay="50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accel="50000" decel="50000" fill="hold" grpId="0" nodeType="withEffect">
                                  <p:stCondLst>
                                    <p:cond delay="100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34">
                                            <p:txEl>
                                              <p:pRg st="0" end="0"/>
                                            </p:txEl>
                                          </p:spTgt>
                                        </p:tgtEl>
                                        <p:attrNameLst>
                                          <p:attrName>style.visibility</p:attrName>
                                        </p:attrNameLst>
                                      </p:cBhvr>
                                      <p:to>
                                        <p:strVal val="visible"/>
                                      </p:to>
                                    </p:set>
                                    <p:animEffect transition="in" filter="fade">
                                      <p:cBhvr>
                                        <p:cTn id="44" dur="500"/>
                                        <p:tgtEl>
                                          <p:spTgt spid="34">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
                                            <p:txEl>
                                              <p:pRg st="0" end="0"/>
                                            </p:txEl>
                                          </p:spTgt>
                                        </p:tgtEl>
                                        <p:attrNameLst>
                                          <p:attrName>style.visibility</p:attrName>
                                        </p:attrNameLst>
                                      </p:cBhvr>
                                      <p:to>
                                        <p:strVal val="visible"/>
                                      </p:to>
                                    </p:set>
                                    <p:animEffect transition="in" filter="fade">
                                      <p:cBhvr>
                                        <p:cTn id="47" dur="500"/>
                                        <p:tgtEl>
                                          <p:spTgt spid="33">
                                            <p:txEl>
                                              <p:pRg st="0" end="0"/>
                                            </p:txEl>
                                          </p:spTgt>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35">
                                            <p:txEl>
                                              <p:pRg st="0" end="0"/>
                                            </p:txEl>
                                          </p:spTgt>
                                        </p:tgtEl>
                                        <p:attrNameLst>
                                          <p:attrName>style.visibility</p:attrName>
                                        </p:attrNameLst>
                                      </p:cBhvr>
                                      <p:to>
                                        <p:strVal val="visible"/>
                                      </p:to>
                                    </p:set>
                                    <p:animEffect transition="in" filter="fade">
                                      <p:cBhvr>
                                        <p:cTn id="51" dur="500"/>
                                        <p:tgtEl>
                                          <p:spTgt spid="35">
                                            <p:txEl>
                                              <p:pRg st="0" end="0"/>
                                            </p:txEl>
                                          </p:spTgt>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44">
                                            <p:txEl>
                                              <p:pRg st="0" end="0"/>
                                            </p:txEl>
                                          </p:spTgt>
                                        </p:tgtEl>
                                        <p:attrNameLst>
                                          <p:attrName>style.visibility</p:attrName>
                                        </p:attrNameLst>
                                      </p:cBhvr>
                                      <p:to>
                                        <p:strVal val="visible"/>
                                      </p:to>
                                    </p:set>
                                    <p:animEffect transition="in" filter="fade">
                                      <p:cBhvr>
                                        <p:cTn id="55" dur="500"/>
                                        <p:tgtEl>
                                          <p:spTgt spid="44">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
                                            <p:txEl>
                                              <p:pRg st="0" end="0"/>
                                            </p:txEl>
                                          </p:spTgt>
                                        </p:tgtEl>
                                        <p:attrNameLst>
                                          <p:attrName>style.visibility</p:attrName>
                                        </p:attrNameLst>
                                      </p:cBhvr>
                                      <p:to>
                                        <p:strVal val="visible"/>
                                      </p:to>
                                    </p:set>
                                    <p:animEffect transition="in" filter="fade">
                                      <p:cBhvr>
                                        <p:cTn id="58" dur="500"/>
                                        <p:tgtEl>
                                          <p:spTgt spid="43">
                                            <p:txEl>
                                              <p:pRg st="0" end="0"/>
                                            </p:txEl>
                                          </p:spTgt>
                                        </p:tgtEl>
                                      </p:cBhvr>
                                    </p:animEffect>
                                  </p:childTnLst>
                                </p:cTn>
                              </p:par>
                            </p:childTnLst>
                          </p:cTn>
                        </p:par>
                        <p:par>
                          <p:cTn id="59" fill="hold">
                            <p:stCondLst>
                              <p:cond delay="4000"/>
                            </p:stCondLst>
                            <p:childTnLst>
                              <p:par>
                                <p:cTn id="60" presetID="10" presetClass="entr" presetSubtype="0" fill="hold" grpId="0" nodeType="afterEffect">
                                  <p:stCondLst>
                                    <p:cond delay="0"/>
                                  </p:stCondLst>
                                  <p:childTnLst>
                                    <p:set>
                                      <p:cBhvr>
                                        <p:cTn id="61" dur="1" fill="hold">
                                          <p:stCondLst>
                                            <p:cond delay="0"/>
                                          </p:stCondLst>
                                        </p:cTn>
                                        <p:tgtEl>
                                          <p:spTgt spid="45">
                                            <p:txEl>
                                              <p:pRg st="0" end="0"/>
                                            </p:txEl>
                                          </p:spTgt>
                                        </p:tgtEl>
                                        <p:attrNameLst>
                                          <p:attrName>style.visibility</p:attrName>
                                        </p:attrNameLst>
                                      </p:cBhvr>
                                      <p:to>
                                        <p:strVal val="visible"/>
                                      </p:to>
                                    </p:set>
                                    <p:animEffect transition="in" filter="fade">
                                      <p:cBhvr>
                                        <p:cTn id="62" dur="500"/>
                                        <p:tgtEl>
                                          <p:spTgt spid="45">
                                            <p:txEl>
                                              <p:pRg st="0" end="0"/>
                                            </p:txEl>
                                          </p:spTgt>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47">
                                            <p:txEl>
                                              <p:pRg st="0" end="0"/>
                                            </p:txEl>
                                          </p:spTgt>
                                        </p:tgtEl>
                                        <p:attrNameLst>
                                          <p:attrName>style.visibility</p:attrName>
                                        </p:attrNameLst>
                                      </p:cBhvr>
                                      <p:to>
                                        <p:strVal val="visible"/>
                                      </p:to>
                                    </p:set>
                                    <p:animEffect transition="in" filter="fade">
                                      <p:cBhvr>
                                        <p:cTn id="66" dur="500"/>
                                        <p:tgtEl>
                                          <p:spTgt spid="47">
                                            <p:txEl>
                                              <p:pRg st="0" end="0"/>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6">
                                            <p:txEl>
                                              <p:pRg st="0" end="0"/>
                                            </p:txEl>
                                          </p:spTgt>
                                        </p:tgtEl>
                                        <p:attrNameLst>
                                          <p:attrName>style.visibility</p:attrName>
                                        </p:attrNameLst>
                                      </p:cBhvr>
                                      <p:to>
                                        <p:strVal val="visible"/>
                                      </p:to>
                                    </p:set>
                                    <p:animEffect transition="in" filter="fade">
                                      <p:cBhvr>
                                        <p:cTn id="69" dur="500"/>
                                        <p:tgtEl>
                                          <p:spTgt spid="46">
                                            <p:txEl>
                                              <p:pRg st="0" end="0"/>
                                            </p:txEl>
                                          </p:spTgt>
                                        </p:tgtEl>
                                      </p:cBhvr>
                                    </p:animEffect>
                                  </p:childTnLst>
                                </p:cTn>
                              </p:par>
                            </p:childTnLst>
                          </p:cTn>
                        </p:par>
                        <p:par>
                          <p:cTn id="70" fill="hold">
                            <p:stCondLst>
                              <p:cond delay="5000"/>
                            </p:stCondLst>
                            <p:childTnLst>
                              <p:par>
                                <p:cTn id="71" presetID="10" presetClass="entr" presetSubtype="0" fill="hold" grpId="0" nodeType="afterEffect">
                                  <p:stCondLst>
                                    <p:cond delay="0"/>
                                  </p:stCondLst>
                                  <p:childTnLst>
                                    <p:set>
                                      <p:cBhvr>
                                        <p:cTn id="72" dur="1" fill="hold">
                                          <p:stCondLst>
                                            <p:cond delay="0"/>
                                          </p:stCondLst>
                                        </p:cTn>
                                        <p:tgtEl>
                                          <p:spTgt spid="48">
                                            <p:txEl>
                                              <p:pRg st="0" end="0"/>
                                            </p:txEl>
                                          </p:spTgt>
                                        </p:tgtEl>
                                        <p:attrNameLst>
                                          <p:attrName>style.visibility</p:attrName>
                                        </p:attrNameLst>
                                      </p:cBhvr>
                                      <p:to>
                                        <p:strVal val="visible"/>
                                      </p:to>
                                    </p:set>
                                    <p:animEffect transition="in" filter="fade">
                                      <p:cBhvr>
                                        <p:cTn id="73"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10"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build="p">
        <p:tmplLst>
          <p:tmpl lvl="1">
            <p:tnLst>
              <p:par>
                <p:cTn presetID="10" presetClass="entr" presetSubtype="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idence Summary Layou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1A887E05-767E-FE4D-B5EB-5FBFFA869A28}"/>
              </a:ext>
            </a:extLst>
          </p:cNvPr>
          <p:cNvSpPr/>
          <p:nvPr userDrawn="1"/>
        </p:nvSpPr>
        <p:spPr>
          <a:xfrm>
            <a:off x="574675" y="385423"/>
            <a:ext cx="10169913" cy="81775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080320-CB6C-214C-9E5F-419C5633E5D1}"/>
              </a:ext>
            </a:extLst>
          </p:cNvPr>
          <p:cNvSpPr>
            <a:spLocks noGrp="1"/>
          </p:cNvSpPr>
          <p:nvPr>
            <p:ph type="title"/>
          </p:nvPr>
        </p:nvSpPr>
        <p:spPr>
          <a:xfrm>
            <a:off x="773151" y="449040"/>
            <a:ext cx="9210908" cy="690523"/>
          </a:xfrm>
        </p:spPr>
        <p:txBody>
          <a:bodyPr anchor="ctr"/>
          <a:lstStyle>
            <a:lvl1pPr>
              <a:defRPr b="1" i="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D0DC3A0-9A0A-9F45-A971-0CE6482B8122}"/>
              </a:ext>
            </a:extLst>
          </p:cNvPr>
          <p:cNvSpPr>
            <a:spLocks noGrp="1"/>
          </p:cNvSpPr>
          <p:nvPr>
            <p:ph type="ftr" sz="quarter" idx="10"/>
          </p:nvPr>
        </p:nvSpPr>
        <p:spPr/>
        <p:txBody>
          <a:bodyPr/>
          <a:lstStyle/>
          <a:p>
            <a:r>
              <a:rPr lang="en-US" dirty="0"/>
              <a:t>© 2021 ZERO TO THREE. All rights reserved.</a:t>
            </a:r>
          </a:p>
        </p:txBody>
      </p:sp>
      <p:sp>
        <p:nvSpPr>
          <p:cNvPr id="4" name="Slide Number Placeholder 3">
            <a:extLst>
              <a:ext uri="{FF2B5EF4-FFF2-40B4-BE49-F238E27FC236}">
                <a16:creationId xmlns:a16="http://schemas.microsoft.com/office/drawing/2014/main" id="{59797F09-5E83-0A4C-B990-1D13D21E0BC6}"/>
              </a:ext>
            </a:extLst>
          </p:cNvPr>
          <p:cNvSpPr>
            <a:spLocks noGrp="1"/>
          </p:cNvSpPr>
          <p:nvPr>
            <p:ph type="sldNum" sz="quarter" idx="11"/>
          </p:nvPr>
        </p:nvSpPr>
        <p:spPr/>
        <p:txBody>
          <a:bodyPr/>
          <a:lstStyle/>
          <a:p>
            <a:fld id="{4B6E93A8-FE64-9044-AC94-BAC1817EA472}" type="slidenum">
              <a:rPr lang="en-US" smtClean="0"/>
              <a:pPr/>
              <a:t>‹#›</a:t>
            </a:fld>
            <a:endParaRPr lang="en-US" dirty="0"/>
          </a:p>
        </p:txBody>
      </p:sp>
      <p:sp>
        <p:nvSpPr>
          <p:cNvPr id="6" name="Oval 5">
            <a:extLst>
              <a:ext uri="{FF2B5EF4-FFF2-40B4-BE49-F238E27FC236}">
                <a16:creationId xmlns:a16="http://schemas.microsoft.com/office/drawing/2014/main" id="{55701776-5ABF-2A46-A481-2203B336B23A}"/>
              </a:ext>
            </a:extLst>
          </p:cNvPr>
          <p:cNvSpPr/>
          <p:nvPr userDrawn="1"/>
        </p:nvSpPr>
        <p:spPr>
          <a:xfrm>
            <a:off x="10415936" y="177614"/>
            <a:ext cx="1201389" cy="1201389"/>
          </a:xfrm>
          <a:prstGeom prst="ellipse">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9C15DEFC-107C-0F4C-9188-DFBBE1BCBC2E}"/>
              </a:ext>
            </a:extLst>
          </p:cNvPr>
          <p:cNvSpPr>
            <a:spLocks noGrp="1"/>
          </p:cNvSpPr>
          <p:nvPr>
            <p:ph type="pic" sz="quarter" idx="12" hasCustomPrompt="1"/>
          </p:nvPr>
        </p:nvSpPr>
        <p:spPr>
          <a:xfrm>
            <a:off x="10648620" y="410298"/>
            <a:ext cx="736020" cy="736020"/>
          </a:xfrm>
        </p:spPr>
        <p:txBody>
          <a:bodyPr lIns="0" rIns="0" anchor="ctr"/>
          <a:lstStyle>
            <a:lvl1pPr marL="0" indent="0" algn="ctr">
              <a:buNone/>
              <a:defRPr>
                <a:solidFill>
                  <a:schemeClr val="bg1"/>
                </a:solidFill>
              </a:defRPr>
            </a:lvl1pPr>
          </a:lstStyle>
          <a:p>
            <a:r>
              <a:rPr lang="en-US" dirty="0"/>
              <a:t>Icon</a:t>
            </a:r>
          </a:p>
        </p:txBody>
      </p:sp>
      <p:sp>
        <p:nvSpPr>
          <p:cNvPr id="12" name="Text Placeholder 11">
            <a:extLst>
              <a:ext uri="{FF2B5EF4-FFF2-40B4-BE49-F238E27FC236}">
                <a16:creationId xmlns:a16="http://schemas.microsoft.com/office/drawing/2014/main" id="{47DC6C60-342C-4540-A456-D1014CF15371}"/>
              </a:ext>
            </a:extLst>
          </p:cNvPr>
          <p:cNvSpPr>
            <a:spLocks noGrp="1"/>
          </p:cNvSpPr>
          <p:nvPr>
            <p:ph type="body" sz="quarter" idx="13"/>
          </p:nvPr>
        </p:nvSpPr>
        <p:spPr>
          <a:xfrm>
            <a:off x="5106988" y="3941250"/>
            <a:ext cx="6510337" cy="197858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Text Placeholder 11">
            <a:extLst>
              <a:ext uri="{FF2B5EF4-FFF2-40B4-BE49-F238E27FC236}">
                <a16:creationId xmlns:a16="http://schemas.microsoft.com/office/drawing/2014/main" id="{14CDCFAB-C109-1847-84D4-E789953D308F}"/>
              </a:ext>
            </a:extLst>
          </p:cNvPr>
          <p:cNvSpPr>
            <a:spLocks noGrp="1"/>
          </p:cNvSpPr>
          <p:nvPr>
            <p:ph type="body" sz="quarter" idx="14"/>
          </p:nvPr>
        </p:nvSpPr>
        <p:spPr>
          <a:xfrm>
            <a:off x="574675" y="1554778"/>
            <a:ext cx="4298661" cy="4365060"/>
          </a:xfrm>
          <a:prstGeom prst="roundRect">
            <a:avLst>
              <a:gd name="adj" fmla="val 3254"/>
            </a:avLst>
          </a:prstGeom>
          <a:solidFill>
            <a:schemeClr val="bg1">
              <a:lumMod val="95000"/>
            </a:schemeClr>
          </a:solidFill>
        </p:spPr>
        <p:txBody>
          <a:bodyPr lIns="251999" tIns="144000" rIns="108000"/>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a:extLst>
              <a:ext uri="{FF2B5EF4-FFF2-40B4-BE49-F238E27FC236}">
                <a16:creationId xmlns:a16="http://schemas.microsoft.com/office/drawing/2014/main" id="{60054543-6EF7-8D4C-B41D-6B13153039C3}"/>
              </a:ext>
            </a:extLst>
          </p:cNvPr>
          <p:cNvSpPr>
            <a:spLocks noGrp="1"/>
          </p:cNvSpPr>
          <p:nvPr>
            <p:ph type="body" sz="quarter" idx="15"/>
          </p:nvPr>
        </p:nvSpPr>
        <p:spPr>
          <a:xfrm>
            <a:off x="5106988" y="3552818"/>
            <a:ext cx="6510337" cy="375422"/>
          </a:xfrm>
        </p:spPr>
        <p:txBody>
          <a:bodyPr anchor="ctr">
            <a:normAutofit/>
          </a:bodyPr>
          <a:lstStyle>
            <a:lvl1pPr marL="0" indent="0">
              <a:buFont typeface="Arial" panose="020B0604020202020204" pitchFamily="34" charset="0"/>
              <a:buNone/>
              <a:defRPr sz="1800" b="1" i="0" cap="all" baseline="0">
                <a:solidFill>
                  <a:schemeClr val="accent5"/>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1">
            <a:extLst>
              <a:ext uri="{FF2B5EF4-FFF2-40B4-BE49-F238E27FC236}">
                <a16:creationId xmlns:a16="http://schemas.microsoft.com/office/drawing/2014/main" id="{BF14772C-16E5-AD4D-8F90-15E84DD37B8A}"/>
              </a:ext>
            </a:extLst>
          </p:cNvPr>
          <p:cNvSpPr>
            <a:spLocks noGrp="1"/>
          </p:cNvSpPr>
          <p:nvPr>
            <p:ph type="body" sz="quarter" idx="16"/>
          </p:nvPr>
        </p:nvSpPr>
        <p:spPr>
          <a:xfrm>
            <a:off x="5106988" y="1943210"/>
            <a:ext cx="6510337" cy="1419677"/>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6" name="Text Placeholder 11">
            <a:extLst>
              <a:ext uri="{FF2B5EF4-FFF2-40B4-BE49-F238E27FC236}">
                <a16:creationId xmlns:a16="http://schemas.microsoft.com/office/drawing/2014/main" id="{5E0E5B01-D3FE-2742-B2B1-8D1E43C619A8}"/>
              </a:ext>
            </a:extLst>
          </p:cNvPr>
          <p:cNvSpPr>
            <a:spLocks noGrp="1"/>
          </p:cNvSpPr>
          <p:nvPr>
            <p:ph type="body" sz="quarter" idx="17"/>
          </p:nvPr>
        </p:nvSpPr>
        <p:spPr>
          <a:xfrm>
            <a:off x="5106988" y="1554778"/>
            <a:ext cx="6510337" cy="375422"/>
          </a:xfrm>
        </p:spPr>
        <p:txBody>
          <a:bodyPr anchor="ctr">
            <a:normAutofit/>
          </a:bodyPr>
          <a:lstStyle>
            <a:lvl1pPr marL="0" indent="0">
              <a:buFont typeface="Arial" panose="020B0604020202020204" pitchFamily="34" charset="0"/>
              <a:buNone/>
              <a:defRPr sz="1800" b="1" i="0" cap="all" baseline="0">
                <a:solidFill>
                  <a:schemeClr val="accent5"/>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Rectangle 16">
            <a:extLst>
              <a:ext uri="{FF2B5EF4-FFF2-40B4-BE49-F238E27FC236}">
                <a16:creationId xmlns:a16="http://schemas.microsoft.com/office/drawing/2014/main" id="{6AB7F61E-833F-EF48-A687-F99D5928C18C}"/>
              </a:ext>
            </a:extLst>
          </p:cNvPr>
          <p:cNvSpPr/>
          <p:nvPr userDrawn="1"/>
        </p:nvSpPr>
        <p:spPr>
          <a:xfrm>
            <a:off x="0" y="6768000"/>
            <a:ext cx="12191999" cy="90000"/>
          </a:xfrm>
          <a:prstGeom prst="rect">
            <a:avLst/>
          </a:prstGeom>
          <a:gradFill>
            <a:gsLst>
              <a:gs pos="0">
                <a:schemeClr val="accent4"/>
              </a:gs>
              <a:gs pos="41000">
                <a:schemeClr val="accent5"/>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46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500"/>
                                        <p:tgtEl>
                                          <p:spTgt spid="1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500"/>
                                        <p:tgtEl>
                                          <p:spTgt spid="1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fade">
                                      <p:cBhvr>
                                        <p:cTn id="24" dur="500"/>
                                        <p:tgtEl>
                                          <p:spTgt spid="13">
                                            <p:txEl>
                                              <p:pRg st="4" end="4"/>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500"/>
                                        <p:tgtEl>
                                          <p:spTgt spid="16">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500"/>
                                        <p:tgtEl>
                                          <p:spTgt spid="14">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fade">
                                      <p:cBhvr>
                                        <p:cTn id="3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animBg="1">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vidence Summary Layou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1A887E05-767E-FE4D-B5EB-5FBFFA869A28}"/>
              </a:ext>
            </a:extLst>
          </p:cNvPr>
          <p:cNvSpPr/>
          <p:nvPr userDrawn="1"/>
        </p:nvSpPr>
        <p:spPr>
          <a:xfrm>
            <a:off x="574675" y="385423"/>
            <a:ext cx="10169913" cy="817756"/>
          </a:xfrm>
          <a:prstGeom prst="roundRect">
            <a:avLst/>
          </a:prstGeom>
          <a:solidFill>
            <a:srgbClr val="F3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080320-CB6C-214C-9E5F-419C5633E5D1}"/>
              </a:ext>
            </a:extLst>
          </p:cNvPr>
          <p:cNvSpPr>
            <a:spLocks noGrp="1"/>
          </p:cNvSpPr>
          <p:nvPr>
            <p:ph type="title"/>
          </p:nvPr>
        </p:nvSpPr>
        <p:spPr>
          <a:xfrm>
            <a:off x="773151" y="449040"/>
            <a:ext cx="9210908" cy="690523"/>
          </a:xfrm>
        </p:spPr>
        <p:txBody>
          <a:bodyPr anchor="ctr"/>
          <a:lstStyle>
            <a:lvl1pPr>
              <a:defRPr b="1" i="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D0DC3A0-9A0A-9F45-A971-0CE6482B8122}"/>
              </a:ext>
            </a:extLst>
          </p:cNvPr>
          <p:cNvSpPr>
            <a:spLocks noGrp="1"/>
          </p:cNvSpPr>
          <p:nvPr>
            <p:ph type="ftr" sz="quarter" idx="10"/>
          </p:nvPr>
        </p:nvSpPr>
        <p:spPr/>
        <p:txBody>
          <a:bodyPr/>
          <a:lstStyle/>
          <a:p>
            <a:r>
              <a:rPr lang="en-US" dirty="0"/>
              <a:t>© 2021 ZERO TO THREE. All rights reserved.</a:t>
            </a:r>
          </a:p>
        </p:txBody>
      </p:sp>
      <p:sp>
        <p:nvSpPr>
          <p:cNvPr id="4" name="Slide Number Placeholder 3">
            <a:extLst>
              <a:ext uri="{FF2B5EF4-FFF2-40B4-BE49-F238E27FC236}">
                <a16:creationId xmlns:a16="http://schemas.microsoft.com/office/drawing/2014/main" id="{59797F09-5E83-0A4C-B990-1D13D21E0BC6}"/>
              </a:ext>
            </a:extLst>
          </p:cNvPr>
          <p:cNvSpPr>
            <a:spLocks noGrp="1"/>
          </p:cNvSpPr>
          <p:nvPr>
            <p:ph type="sldNum" sz="quarter" idx="11"/>
          </p:nvPr>
        </p:nvSpPr>
        <p:spPr/>
        <p:txBody>
          <a:bodyPr/>
          <a:lstStyle/>
          <a:p>
            <a:fld id="{4B6E93A8-FE64-9044-AC94-BAC1817EA472}" type="slidenum">
              <a:rPr lang="en-US" smtClean="0"/>
              <a:pPr/>
              <a:t>‹#›</a:t>
            </a:fld>
            <a:endParaRPr lang="en-US" dirty="0"/>
          </a:p>
        </p:txBody>
      </p:sp>
      <p:sp>
        <p:nvSpPr>
          <p:cNvPr id="6" name="Oval 5">
            <a:extLst>
              <a:ext uri="{FF2B5EF4-FFF2-40B4-BE49-F238E27FC236}">
                <a16:creationId xmlns:a16="http://schemas.microsoft.com/office/drawing/2014/main" id="{55701776-5ABF-2A46-A481-2203B336B23A}"/>
              </a:ext>
            </a:extLst>
          </p:cNvPr>
          <p:cNvSpPr/>
          <p:nvPr userDrawn="1"/>
        </p:nvSpPr>
        <p:spPr>
          <a:xfrm>
            <a:off x="10415936" y="177614"/>
            <a:ext cx="1201389" cy="1201389"/>
          </a:xfrm>
          <a:prstGeom prst="ellipse">
            <a:avLst/>
          </a:prstGeom>
          <a:solidFill>
            <a:srgbClr val="F5763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9C15DEFC-107C-0F4C-9188-DFBBE1BCBC2E}"/>
              </a:ext>
            </a:extLst>
          </p:cNvPr>
          <p:cNvSpPr>
            <a:spLocks noGrp="1"/>
          </p:cNvSpPr>
          <p:nvPr>
            <p:ph type="pic" sz="quarter" idx="12" hasCustomPrompt="1"/>
          </p:nvPr>
        </p:nvSpPr>
        <p:spPr>
          <a:xfrm>
            <a:off x="10648620" y="410298"/>
            <a:ext cx="736020" cy="736020"/>
          </a:xfrm>
        </p:spPr>
        <p:txBody>
          <a:bodyPr lIns="0" rIns="0" anchor="ctr"/>
          <a:lstStyle>
            <a:lvl1pPr marL="0" indent="0" algn="ctr">
              <a:buNone/>
              <a:defRPr>
                <a:solidFill>
                  <a:schemeClr val="bg1"/>
                </a:solidFill>
              </a:defRPr>
            </a:lvl1pPr>
          </a:lstStyle>
          <a:p>
            <a:r>
              <a:rPr lang="en-US" dirty="0"/>
              <a:t>Icon</a:t>
            </a:r>
          </a:p>
        </p:txBody>
      </p:sp>
      <p:sp>
        <p:nvSpPr>
          <p:cNvPr id="12" name="Text Placeholder 11">
            <a:extLst>
              <a:ext uri="{FF2B5EF4-FFF2-40B4-BE49-F238E27FC236}">
                <a16:creationId xmlns:a16="http://schemas.microsoft.com/office/drawing/2014/main" id="{47DC6C60-342C-4540-A456-D1014CF15371}"/>
              </a:ext>
            </a:extLst>
          </p:cNvPr>
          <p:cNvSpPr>
            <a:spLocks noGrp="1"/>
          </p:cNvSpPr>
          <p:nvPr>
            <p:ph type="body" sz="quarter" idx="13"/>
          </p:nvPr>
        </p:nvSpPr>
        <p:spPr>
          <a:xfrm>
            <a:off x="5106988" y="3941250"/>
            <a:ext cx="6510337" cy="197858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Text Placeholder 11">
            <a:extLst>
              <a:ext uri="{FF2B5EF4-FFF2-40B4-BE49-F238E27FC236}">
                <a16:creationId xmlns:a16="http://schemas.microsoft.com/office/drawing/2014/main" id="{14CDCFAB-C109-1847-84D4-E789953D308F}"/>
              </a:ext>
            </a:extLst>
          </p:cNvPr>
          <p:cNvSpPr>
            <a:spLocks noGrp="1"/>
          </p:cNvSpPr>
          <p:nvPr>
            <p:ph type="body" sz="quarter" idx="14"/>
          </p:nvPr>
        </p:nvSpPr>
        <p:spPr>
          <a:xfrm>
            <a:off x="574675" y="1554778"/>
            <a:ext cx="4298661" cy="4365060"/>
          </a:xfrm>
          <a:prstGeom prst="roundRect">
            <a:avLst>
              <a:gd name="adj" fmla="val 3254"/>
            </a:avLst>
          </a:prstGeom>
          <a:solidFill>
            <a:schemeClr val="bg1">
              <a:lumMod val="95000"/>
            </a:schemeClr>
          </a:solidFill>
        </p:spPr>
        <p:txBody>
          <a:bodyPr lIns="251999" tIns="144000" rIns="108000"/>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a:extLst>
              <a:ext uri="{FF2B5EF4-FFF2-40B4-BE49-F238E27FC236}">
                <a16:creationId xmlns:a16="http://schemas.microsoft.com/office/drawing/2014/main" id="{60054543-6EF7-8D4C-B41D-6B13153039C3}"/>
              </a:ext>
            </a:extLst>
          </p:cNvPr>
          <p:cNvSpPr>
            <a:spLocks noGrp="1"/>
          </p:cNvSpPr>
          <p:nvPr>
            <p:ph type="body" sz="quarter" idx="15"/>
          </p:nvPr>
        </p:nvSpPr>
        <p:spPr>
          <a:xfrm>
            <a:off x="5106988" y="3552818"/>
            <a:ext cx="6510337" cy="375422"/>
          </a:xfrm>
        </p:spPr>
        <p:txBody>
          <a:bodyPr anchor="ctr">
            <a:normAutofit/>
          </a:bodyPr>
          <a:lstStyle>
            <a:lvl1pPr marL="0" indent="0">
              <a:buFont typeface="Arial" panose="020B0604020202020204" pitchFamily="34" charset="0"/>
              <a:buNone/>
              <a:defRPr sz="1800" b="1" i="0" cap="all" baseline="0">
                <a:solidFill>
                  <a:schemeClr val="accent5"/>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1">
            <a:extLst>
              <a:ext uri="{FF2B5EF4-FFF2-40B4-BE49-F238E27FC236}">
                <a16:creationId xmlns:a16="http://schemas.microsoft.com/office/drawing/2014/main" id="{BF14772C-16E5-AD4D-8F90-15E84DD37B8A}"/>
              </a:ext>
            </a:extLst>
          </p:cNvPr>
          <p:cNvSpPr>
            <a:spLocks noGrp="1"/>
          </p:cNvSpPr>
          <p:nvPr>
            <p:ph type="body" sz="quarter" idx="16"/>
          </p:nvPr>
        </p:nvSpPr>
        <p:spPr>
          <a:xfrm>
            <a:off x="5106988" y="1943210"/>
            <a:ext cx="6510337" cy="1419677"/>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6" name="Text Placeholder 11">
            <a:extLst>
              <a:ext uri="{FF2B5EF4-FFF2-40B4-BE49-F238E27FC236}">
                <a16:creationId xmlns:a16="http://schemas.microsoft.com/office/drawing/2014/main" id="{5E0E5B01-D3FE-2742-B2B1-8D1E43C619A8}"/>
              </a:ext>
            </a:extLst>
          </p:cNvPr>
          <p:cNvSpPr>
            <a:spLocks noGrp="1"/>
          </p:cNvSpPr>
          <p:nvPr>
            <p:ph type="body" sz="quarter" idx="17"/>
          </p:nvPr>
        </p:nvSpPr>
        <p:spPr>
          <a:xfrm>
            <a:off x="5106988" y="1554778"/>
            <a:ext cx="6510337" cy="375422"/>
          </a:xfrm>
        </p:spPr>
        <p:txBody>
          <a:bodyPr anchor="ctr">
            <a:normAutofit/>
          </a:bodyPr>
          <a:lstStyle>
            <a:lvl1pPr marL="0" indent="0">
              <a:buFont typeface="Arial" panose="020B0604020202020204" pitchFamily="34" charset="0"/>
              <a:buNone/>
              <a:defRPr sz="1800" b="1" i="0" cap="all" baseline="0">
                <a:solidFill>
                  <a:schemeClr val="accent5"/>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Rectangle 16">
            <a:extLst>
              <a:ext uri="{FF2B5EF4-FFF2-40B4-BE49-F238E27FC236}">
                <a16:creationId xmlns:a16="http://schemas.microsoft.com/office/drawing/2014/main" id="{6AB7F61E-833F-EF48-A687-F99D5928C18C}"/>
              </a:ext>
            </a:extLst>
          </p:cNvPr>
          <p:cNvSpPr/>
          <p:nvPr userDrawn="1"/>
        </p:nvSpPr>
        <p:spPr>
          <a:xfrm>
            <a:off x="0" y="6768000"/>
            <a:ext cx="12191999" cy="90000"/>
          </a:xfrm>
          <a:prstGeom prst="rect">
            <a:avLst/>
          </a:prstGeom>
          <a:gradFill>
            <a:gsLst>
              <a:gs pos="0">
                <a:schemeClr val="accent4"/>
              </a:gs>
              <a:gs pos="41000">
                <a:schemeClr val="accent5"/>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88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500"/>
                                        <p:tgtEl>
                                          <p:spTgt spid="1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500"/>
                                        <p:tgtEl>
                                          <p:spTgt spid="1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fade">
                                      <p:cBhvr>
                                        <p:cTn id="24" dur="500"/>
                                        <p:tgtEl>
                                          <p:spTgt spid="13">
                                            <p:txEl>
                                              <p:pRg st="4" end="4"/>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500"/>
                                        <p:tgtEl>
                                          <p:spTgt spid="16">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500"/>
                                        <p:tgtEl>
                                          <p:spTgt spid="14">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fade">
                                      <p:cBhvr>
                                        <p:cTn id="3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animBg="1">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Evidence Summary Layou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1A887E05-767E-FE4D-B5EB-5FBFFA869A28}"/>
              </a:ext>
            </a:extLst>
          </p:cNvPr>
          <p:cNvSpPr/>
          <p:nvPr userDrawn="1"/>
        </p:nvSpPr>
        <p:spPr>
          <a:xfrm>
            <a:off x="574675" y="385423"/>
            <a:ext cx="10169913" cy="817756"/>
          </a:xfrm>
          <a:prstGeom prst="roundRect">
            <a:avLst/>
          </a:prstGeom>
          <a:solidFill>
            <a:srgbClr val="E94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080320-CB6C-214C-9E5F-419C5633E5D1}"/>
              </a:ext>
            </a:extLst>
          </p:cNvPr>
          <p:cNvSpPr>
            <a:spLocks noGrp="1"/>
          </p:cNvSpPr>
          <p:nvPr>
            <p:ph type="title"/>
          </p:nvPr>
        </p:nvSpPr>
        <p:spPr>
          <a:xfrm>
            <a:off x="773151" y="449040"/>
            <a:ext cx="9210908" cy="690523"/>
          </a:xfrm>
        </p:spPr>
        <p:txBody>
          <a:bodyPr anchor="ctr"/>
          <a:lstStyle>
            <a:lvl1pPr>
              <a:defRPr b="1" i="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D0DC3A0-9A0A-9F45-A971-0CE6482B8122}"/>
              </a:ext>
            </a:extLst>
          </p:cNvPr>
          <p:cNvSpPr>
            <a:spLocks noGrp="1"/>
          </p:cNvSpPr>
          <p:nvPr>
            <p:ph type="ftr" sz="quarter" idx="10"/>
          </p:nvPr>
        </p:nvSpPr>
        <p:spPr/>
        <p:txBody>
          <a:bodyPr/>
          <a:lstStyle/>
          <a:p>
            <a:r>
              <a:rPr lang="en-US" dirty="0"/>
              <a:t>© 2021 ZERO TO THREE. All rights reserved.</a:t>
            </a:r>
          </a:p>
        </p:txBody>
      </p:sp>
      <p:sp>
        <p:nvSpPr>
          <p:cNvPr id="4" name="Slide Number Placeholder 3">
            <a:extLst>
              <a:ext uri="{FF2B5EF4-FFF2-40B4-BE49-F238E27FC236}">
                <a16:creationId xmlns:a16="http://schemas.microsoft.com/office/drawing/2014/main" id="{59797F09-5E83-0A4C-B990-1D13D21E0BC6}"/>
              </a:ext>
            </a:extLst>
          </p:cNvPr>
          <p:cNvSpPr>
            <a:spLocks noGrp="1"/>
          </p:cNvSpPr>
          <p:nvPr>
            <p:ph type="sldNum" sz="quarter" idx="11"/>
          </p:nvPr>
        </p:nvSpPr>
        <p:spPr/>
        <p:txBody>
          <a:bodyPr/>
          <a:lstStyle/>
          <a:p>
            <a:fld id="{4B6E93A8-FE64-9044-AC94-BAC1817EA472}" type="slidenum">
              <a:rPr lang="en-US" smtClean="0"/>
              <a:pPr/>
              <a:t>‹#›</a:t>
            </a:fld>
            <a:endParaRPr lang="en-US" dirty="0"/>
          </a:p>
        </p:txBody>
      </p:sp>
      <p:sp>
        <p:nvSpPr>
          <p:cNvPr id="6" name="Oval 5">
            <a:extLst>
              <a:ext uri="{FF2B5EF4-FFF2-40B4-BE49-F238E27FC236}">
                <a16:creationId xmlns:a16="http://schemas.microsoft.com/office/drawing/2014/main" id="{55701776-5ABF-2A46-A481-2203B336B23A}"/>
              </a:ext>
            </a:extLst>
          </p:cNvPr>
          <p:cNvSpPr/>
          <p:nvPr userDrawn="1"/>
        </p:nvSpPr>
        <p:spPr>
          <a:xfrm>
            <a:off x="10415936" y="177614"/>
            <a:ext cx="1201389" cy="1201389"/>
          </a:xfrm>
          <a:prstGeom prst="ellipse">
            <a:avLst/>
          </a:prstGeom>
          <a:solidFill>
            <a:srgbClr val="EB513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9C15DEFC-107C-0F4C-9188-DFBBE1BCBC2E}"/>
              </a:ext>
            </a:extLst>
          </p:cNvPr>
          <p:cNvSpPr>
            <a:spLocks noGrp="1"/>
          </p:cNvSpPr>
          <p:nvPr>
            <p:ph type="pic" sz="quarter" idx="12" hasCustomPrompt="1"/>
          </p:nvPr>
        </p:nvSpPr>
        <p:spPr>
          <a:xfrm>
            <a:off x="10648620" y="410298"/>
            <a:ext cx="736020" cy="736020"/>
          </a:xfrm>
        </p:spPr>
        <p:txBody>
          <a:bodyPr lIns="0" rIns="0" anchor="ctr"/>
          <a:lstStyle>
            <a:lvl1pPr marL="0" indent="0" algn="ctr">
              <a:buNone/>
              <a:defRPr>
                <a:solidFill>
                  <a:schemeClr val="bg1"/>
                </a:solidFill>
              </a:defRPr>
            </a:lvl1pPr>
          </a:lstStyle>
          <a:p>
            <a:r>
              <a:rPr lang="en-US" dirty="0"/>
              <a:t>Icon</a:t>
            </a:r>
          </a:p>
        </p:txBody>
      </p:sp>
      <p:sp>
        <p:nvSpPr>
          <p:cNvPr id="12" name="Text Placeholder 11">
            <a:extLst>
              <a:ext uri="{FF2B5EF4-FFF2-40B4-BE49-F238E27FC236}">
                <a16:creationId xmlns:a16="http://schemas.microsoft.com/office/drawing/2014/main" id="{47DC6C60-342C-4540-A456-D1014CF15371}"/>
              </a:ext>
            </a:extLst>
          </p:cNvPr>
          <p:cNvSpPr>
            <a:spLocks noGrp="1"/>
          </p:cNvSpPr>
          <p:nvPr>
            <p:ph type="body" sz="quarter" idx="13"/>
          </p:nvPr>
        </p:nvSpPr>
        <p:spPr>
          <a:xfrm>
            <a:off x="5106988" y="3941250"/>
            <a:ext cx="6510337" cy="197858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Text Placeholder 11">
            <a:extLst>
              <a:ext uri="{FF2B5EF4-FFF2-40B4-BE49-F238E27FC236}">
                <a16:creationId xmlns:a16="http://schemas.microsoft.com/office/drawing/2014/main" id="{14CDCFAB-C109-1847-84D4-E789953D308F}"/>
              </a:ext>
            </a:extLst>
          </p:cNvPr>
          <p:cNvSpPr>
            <a:spLocks noGrp="1"/>
          </p:cNvSpPr>
          <p:nvPr>
            <p:ph type="body" sz="quarter" idx="14"/>
          </p:nvPr>
        </p:nvSpPr>
        <p:spPr>
          <a:xfrm>
            <a:off x="574675" y="1554778"/>
            <a:ext cx="4298661" cy="4365060"/>
          </a:xfrm>
          <a:prstGeom prst="roundRect">
            <a:avLst>
              <a:gd name="adj" fmla="val 3254"/>
            </a:avLst>
          </a:prstGeom>
          <a:solidFill>
            <a:schemeClr val="bg1">
              <a:lumMod val="95000"/>
            </a:schemeClr>
          </a:solidFill>
        </p:spPr>
        <p:txBody>
          <a:bodyPr lIns="251999" tIns="144000" rIns="108000"/>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a:extLst>
              <a:ext uri="{FF2B5EF4-FFF2-40B4-BE49-F238E27FC236}">
                <a16:creationId xmlns:a16="http://schemas.microsoft.com/office/drawing/2014/main" id="{60054543-6EF7-8D4C-B41D-6B13153039C3}"/>
              </a:ext>
            </a:extLst>
          </p:cNvPr>
          <p:cNvSpPr>
            <a:spLocks noGrp="1"/>
          </p:cNvSpPr>
          <p:nvPr>
            <p:ph type="body" sz="quarter" idx="15"/>
          </p:nvPr>
        </p:nvSpPr>
        <p:spPr>
          <a:xfrm>
            <a:off x="5106988" y="3552818"/>
            <a:ext cx="6510337" cy="375422"/>
          </a:xfrm>
        </p:spPr>
        <p:txBody>
          <a:bodyPr anchor="ctr">
            <a:normAutofit/>
          </a:bodyPr>
          <a:lstStyle>
            <a:lvl1pPr marL="0" indent="0">
              <a:buFont typeface="Arial" panose="020B0604020202020204" pitchFamily="34" charset="0"/>
              <a:buNone/>
              <a:defRPr sz="1800" b="1" i="0" cap="all" baseline="0">
                <a:solidFill>
                  <a:schemeClr val="accent5"/>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1">
            <a:extLst>
              <a:ext uri="{FF2B5EF4-FFF2-40B4-BE49-F238E27FC236}">
                <a16:creationId xmlns:a16="http://schemas.microsoft.com/office/drawing/2014/main" id="{BF14772C-16E5-AD4D-8F90-15E84DD37B8A}"/>
              </a:ext>
            </a:extLst>
          </p:cNvPr>
          <p:cNvSpPr>
            <a:spLocks noGrp="1"/>
          </p:cNvSpPr>
          <p:nvPr>
            <p:ph type="body" sz="quarter" idx="16"/>
          </p:nvPr>
        </p:nvSpPr>
        <p:spPr>
          <a:xfrm>
            <a:off x="5106988" y="1943210"/>
            <a:ext cx="6510337" cy="1419677"/>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6" name="Text Placeholder 11">
            <a:extLst>
              <a:ext uri="{FF2B5EF4-FFF2-40B4-BE49-F238E27FC236}">
                <a16:creationId xmlns:a16="http://schemas.microsoft.com/office/drawing/2014/main" id="{5E0E5B01-D3FE-2742-B2B1-8D1E43C619A8}"/>
              </a:ext>
            </a:extLst>
          </p:cNvPr>
          <p:cNvSpPr>
            <a:spLocks noGrp="1"/>
          </p:cNvSpPr>
          <p:nvPr>
            <p:ph type="body" sz="quarter" idx="17"/>
          </p:nvPr>
        </p:nvSpPr>
        <p:spPr>
          <a:xfrm>
            <a:off x="5106988" y="1554778"/>
            <a:ext cx="6510337" cy="375422"/>
          </a:xfrm>
        </p:spPr>
        <p:txBody>
          <a:bodyPr anchor="ctr">
            <a:normAutofit/>
          </a:bodyPr>
          <a:lstStyle>
            <a:lvl1pPr marL="0" indent="0">
              <a:buFont typeface="Arial" panose="020B0604020202020204" pitchFamily="34" charset="0"/>
              <a:buNone/>
              <a:defRPr sz="1800" b="1" i="0" cap="all" baseline="0">
                <a:solidFill>
                  <a:schemeClr val="accent5"/>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Rectangle 16">
            <a:extLst>
              <a:ext uri="{FF2B5EF4-FFF2-40B4-BE49-F238E27FC236}">
                <a16:creationId xmlns:a16="http://schemas.microsoft.com/office/drawing/2014/main" id="{6AB7F61E-833F-EF48-A687-F99D5928C18C}"/>
              </a:ext>
            </a:extLst>
          </p:cNvPr>
          <p:cNvSpPr/>
          <p:nvPr userDrawn="1"/>
        </p:nvSpPr>
        <p:spPr>
          <a:xfrm>
            <a:off x="0" y="6768000"/>
            <a:ext cx="12191999" cy="90000"/>
          </a:xfrm>
          <a:prstGeom prst="rect">
            <a:avLst/>
          </a:prstGeom>
          <a:gradFill>
            <a:gsLst>
              <a:gs pos="0">
                <a:schemeClr val="accent4"/>
              </a:gs>
              <a:gs pos="41000">
                <a:schemeClr val="accent5"/>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88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500"/>
                                        <p:tgtEl>
                                          <p:spTgt spid="1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500"/>
                                        <p:tgtEl>
                                          <p:spTgt spid="1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fade">
                                      <p:cBhvr>
                                        <p:cTn id="24" dur="500"/>
                                        <p:tgtEl>
                                          <p:spTgt spid="13">
                                            <p:txEl>
                                              <p:pRg st="4" end="4"/>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500"/>
                                        <p:tgtEl>
                                          <p:spTgt spid="16">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500"/>
                                        <p:tgtEl>
                                          <p:spTgt spid="14">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fade">
                                      <p:cBhvr>
                                        <p:cTn id="3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animBg="1">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C0A5274D-BDB9-084C-9B94-0C688447A573}"/>
              </a:ext>
            </a:extLst>
          </p:cNvPr>
          <p:cNvSpPr>
            <a:spLocks noGrp="1"/>
          </p:cNvSpPr>
          <p:nvPr>
            <p:ph type="ftr" sz="quarter" idx="3"/>
          </p:nvPr>
        </p:nvSpPr>
        <p:spPr>
          <a:xfrm>
            <a:off x="909710" y="6283324"/>
            <a:ext cx="9509760" cy="211456"/>
          </a:xfrm>
          <a:prstGeom prst="rect">
            <a:avLst/>
          </a:prstGeom>
        </p:spPr>
        <p:txBody>
          <a:bodyPr vert="horz" lIns="91440" tIns="45720" rIns="91440" bIns="45720" rtlCol="0" anchor="b"/>
          <a:lstStyle>
            <a:lvl1pPr algn="l">
              <a:defRPr sz="800">
                <a:solidFill>
                  <a:schemeClr val="tx1">
                    <a:tint val="75000"/>
                  </a:schemeClr>
                </a:solidFill>
                <a:latin typeface="Roboto" charset="0"/>
                <a:ea typeface="Roboto" charset="0"/>
                <a:cs typeface="Roboto" charset="0"/>
              </a:defRPr>
            </a:lvl1pPr>
          </a:lstStyle>
          <a:p>
            <a:r>
              <a:rPr lang="en-US" dirty="0"/>
              <a:t> © 2021 ZERO TO THREE. All rights reserved.</a:t>
            </a:r>
          </a:p>
        </p:txBody>
      </p:sp>
      <p:sp>
        <p:nvSpPr>
          <p:cNvPr id="8" name="Slide Number Placeholder 5">
            <a:extLst>
              <a:ext uri="{FF2B5EF4-FFF2-40B4-BE49-F238E27FC236}">
                <a16:creationId xmlns:a16="http://schemas.microsoft.com/office/drawing/2014/main" id="{FAC6EF20-838D-B747-B65F-3BEF5295DB56}"/>
              </a:ext>
            </a:extLst>
          </p:cNvPr>
          <p:cNvSpPr>
            <a:spLocks noGrp="1"/>
          </p:cNvSpPr>
          <p:nvPr>
            <p:ph type="sldNum" sz="quarter" idx="4"/>
          </p:nvPr>
        </p:nvSpPr>
        <p:spPr>
          <a:xfrm>
            <a:off x="574766" y="6283324"/>
            <a:ext cx="418012" cy="211456"/>
          </a:xfrm>
          <a:prstGeom prst="rect">
            <a:avLst/>
          </a:prstGeom>
        </p:spPr>
        <p:txBody>
          <a:bodyPr vert="horz" lIns="91440" tIns="45720" rIns="91440" bIns="45720" rtlCol="0" anchor="b"/>
          <a:lstStyle>
            <a:lvl1pPr algn="l">
              <a:defRPr sz="800">
                <a:solidFill>
                  <a:schemeClr val="tx1">
                    <a:tint val="75000"/>
                  </a:schemeClr>
                </a:solidFill>
                <a:latin typeface="Roboto" charset="0"/>
                <a:ea typeface="Roboto" charset="0"/>
                <a:cs typeface="Roboto" charset="0"/>
              </a:defRPr>
            </a:lvl1pPr>
          </a:lstStyle>
          <a:p>
            <a:fld id="{4B6E93A8-FE64-9044-AC94-BAC1817EA472}" type="slidenum">
              <a:rPr lang="en-US" smtClean="0"/>
              <a:pPr/>
              <a:t>‹#›</a:t>
            </a:fld>
            <a:endParaRPr lang="en-US" dirty="0"/>
          </a:p>
        </p:txBody>
      </p:sp>
      <p:sp>
        <p:nvSpPr>
          <p:cNvPr id="6" name="Oval 5">
            <a:extLst>
              <a:ext uri="{FF2B5EF4-FFF2-40B4-BE49-F238E27FC236}">
                <a16:creationId xmlns:a16="http://schemas.microsoft.com/office/drawing/2014/main" id="{6B4A96C2-1439-4879-8509-0264CC3330BA}"/>
              </a:ext>
            </a:extLst>
          </p:cNvPr>
          <p:cNvSpPr/>
          <p:nvPr userDrawn="1"/>
        </p:nvSpPr>
        <p:spPr>
          <a:xfrm>
            <a:off x="10166543" y="-586187"/>
            <a:ext cx="2652197" cy="2652197"/>
          </a:xfrm>
          <a:prstGeom prst="ellipse">
            <a:avLst/>
          </a:prstGeom>
          <a:solidFill>
            <a:srgbClr val="FFAC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a:extLst>
              <a:ext uri="{FF2B5EF4-FFF2-40B4-BE49-F238E27FC236}">
                <a16:creationId xmlns:a16="http://schemas.microsoft.com/office/drawing/2014/main" id="{C57BDE89-4167-4013-B88C-9B02CC316765}"/>
              </a:ext>
            </a:extLst>
          </p:cNvPr>
          <p:cNvSpPr/>
          <p:nvPr userDrawn="1"/>
        </p:nvSpPr>
        <p:spPr>
          <a:xfrm>
            <a:off x="69933" y="5483209"/>
            <a:ext cx="1009665" cy="1009665"/>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a:extLst>
              <a:ext uri="{FF2B5EF4-FFF2-40B4-BE49-F238E27FC236}">
                <a16:creationId xmlns:a16="http://schemas.microsoft.com/office/drawing/2014/main" id="{2BB97647-43D7-4139-B032-D19AB5295EE6}"/>
              </a:ext>
            </a:extLst>
          </p:cNvPr>
          <p:cNvSpPr/>
          <p:nvPr userDrawn="1"/>
        </p:nvSpPr>
        <p:spPr>
          <a:xfrm>
            <a:off x="11364227" y="4978866"/>
            <a:ext cx="447536" cy="4475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285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sset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3D3A02-BD42-2043-B8F2-2DBAD5DDD2A5}"/>
              </a:ext>
            </a:extLst>
          </p:cNvPr>
          <p:cNvSpPr>
            <a:spLocks noGrp="1"/>
          </p:cNvSpPr>
          <p:nvPr>
            <p:ph type="ftr" sz="quarter" idx="10"/>
          </p:nvPr>
        </p:nvSpPr>
        <p:spPr/>
        <p:txBody>
          <a:bodyPr/>
          <a:lstStyle/>
          <a:p>
            <a:r>
              <a:rPr lang="en-US" dirty="0"/>
              <a:t>© 2021 ZERO TO THREE. All rights reserved.</a:t>
            </a:r>
          </a:p>
        </p:txBody>
      </p:sp>
      <p:sp>
        <p:nvSpPr>
          <p:cNvPr id="4" name="Slide Number Placeholder 3">
            <a:extLst>
              <a:ext uri="{FF2B5EF4-FFF2-40B4-BE49-F238E27FC236}">
                <a16:creationId xmlns:a16="http://schemas.microsoft.com/office/drawing/2014/main" id="{116514BA-BBCD-9A43-A6F4-8BDCDF570521}"/>
              </a:ext>
            </a:extLst>
          </p:cNvPr>
          <p:cNvSpPr>
            <a:spLocks noGrp="1"/>
          </p:cNvSpPr>
          <p:nvPr>
            <p:ph type="sldNum" sz="quarter" idx="11"/>
          </p:nvPr>
        </p:nvSpPr>
        <p:spPr/>
        <p:txBody>
          <a:bodyPr/>
          <a:lstStyle/>
          <a:p>
            <a:fld id="{4B6E93A8-FE64-9044-AC94-BAC1817EA472}" type="slidenum">
              <a:rPr lang="en-US" smtClean="0"/>
              <a:pPr/>
              <a:t>‹#›</a:t>
            </a:fld>
            <a:endParaRPr lang="en-US" dirty="0"/>
          </a:p>
        </p:txBody>
      </p:sp>
      <p:sp>
        <p:nvSpPr>
          <p:cNvPr id="5" name="Rounded Rectangle 4">
            <a:extLst>
              <a:ext uri="{FF2B5EF4-FFF2-40B4-BE49-F238E27FC236}">
                <a16:creationId xmlns:a16="http://schemas.microsoft.com/office/drawing/2014/main" id="{63BEE99E-9226-FD4F-AF68-0169E6835397}"/>
              </a:ext>
            </a:extLst>
          </p:cNvPr>
          <p:cNvSpPr/>
          <p:nvPr userDrawn="1"/>
        </p:nvSpPr>
        <p:spPr>
          <a:xfrm>
            <a:off x="574675" y="2296411"/>
            <a:ext cx="10802809" cy="1931577"/>
          </a:xfrm>
          <a:prstGeom prst="roundRect">
            <a:avLst>
              <a:gd name="adj" fmla="val 7672"/>
            </a:avLst>
          </a:prstGeom>
          <a:gradFill>
            <a:gsLst>
              <a:gs pos="0">
                <a:srgbClr val="F8872B"/>
              </a:gs>
              <a:gs pos="99000">
                <a:srgbClr val="EB513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7A2127D-ADA2-BF45-898F-32D63DE1BB64}"/>
              </a:ext>
            </a:extLst>
          </p:cNvPr>
          <p:cNvSpPr/>
          <p:nvPr userDrawn="1"/>
        </p:nvSpPr>
        <p:spPr>
          <a:xfrm>
            <a:off x="666370" y="4611763"/>
            <a:ext cx="1137701" cy="460191"/>
          </a:xfrm>
          <a:prstGeom prst="rect">
            <a:avLst/>
          </a:prstGeom>
        </p:spPr>
        <p:txBody>
          <a:bodyPr wrap="square">
            <a:spAutoFit/>
          </a:bodyPr>
          <a:lstStyle/>
          <a:p>
            <a:pPr algn="l">
              <a:lnSpc>
                <a:spcPct val="85000"/>
              </a:lnSpc>
              <a:spcAft>
                <a:spcPts val="300"/>
              </a:spcAft>
            </a:pPr>
            <a:r>
              <a:rPr lang="en-US" sz="1400" b="0" i="0" dirty="0">
                <a:solidFill>
                  <a:srgbClr val="F8882C"/>
                </a:solidFill>
                <a:latin typeface="Calibri Light" panose="020F0302020204030204" pitchFamily="34" charset="0"/>
                <a:cs typeface="Calibri Light" panose="020F0302020204030204" pitchFamily="34" charset="0"/>
              </a:rPr>
              <a:t>Connections to Resources</a:t>
            </a:r>
          </a:p>
        </p:txBody>
      </p:sp>
      <p:sp>
        <p:nvSpPr>
          <p:cNvPr id="9" name="Rectangle 8">
            <a:extLst>
              <a:ext uri="{FF2B5EF4-FFF2-40B4-BE49-F238E27FC236}">
                <a16:creationId xmlns:a16="http://schemas.microsoft.com/office/drawing/2014/main" id="{0B941D00-D09E-F447-8DB6-5D83A0F89C97}"/>
              </a:ext>
            </a:extLst>
          </p:cNvPr>
          <p:cNvSpPr/>
          <p:nvPr userDrawn="1"/>
        </p:nvSpPr>
        <p:spPr>
          <a:xfrm>
            <a:off x="1935858" y="4611763"/>
            <a:ext cx="1260083" cy="277064"/>
          </a:xfrm>
          <a:prstGeom prst="rect">
            <a:avLst/>
          </a:prstGeom>
        </p:spPr>
        <p:txBody>
          <a:bodyPr wrap="square">
            <a:spAutoFit/>
          </a:bodyPr>
          <a:lstStyle/>
          <a:p>
            <a:pPr algn="l">
              <a:lnSpc>
                <a:spcPct val="85000"/>
              </a:lnSpc>
              <a:spcAft>
                <a:spcPts val="300"/>
              </a:spcAft>
            </a:pPr>
            <a:r>
              <a:rPr lang="en-US" sz="1400" b="0" i="0" dirty="0">
                <a:solidFill>
                  <a:srgbClr val="F67B2F"/>
                </a:solidFill>
                <a:latin typeface="Calibri Light" panose="020F0302020204030204" pitchFamily="34" charset="0"/>
                <a:cs typeface="Calibri Light" panose="020F0302020204030204" pitchFamily="34" charset="0"/>
              </a:rPr>
              <a:t>Child Safety</a:t>
            </a:r>
          </a:p>
        </p:txBody>
      </p:sp>
      <p:sp>
        <p:nvSpPr>
          <p:cNvPr id="10" name="Rectangle 9">
            <a:extLst>
              <a:ext uri="{FF2B5EF4-FFF2-40B4-BE49-F238E27FC236}">
                <a16:creationId xmlns:a16="http://schemas.microsoft.com/office/drawing/2014/main" id="{66E53F39-8B34-A64D-ABEB-4AC7F7143A22}"/>
              </a:ext>
            </a:extLst>
          </p:cNvPr>
          <p:cNvSpPr/>
          <p:nvPr userDrawn="1"/>
        </p:nvSpPr>
        <p:spPr>
          <a:xfrm>
            <a:off x="3230831" y="4611763"/>
            <a:ext cx="1421530" cy="460126"/>
          </a:xfrm>
          <a:prstGeom prst="rect">
            <a:avLst/>
          </a:prstGeom>
        </p:spPr>
        <p:txBody>
          <a:bodyPr wrap="square">
            <a:spAutoFit/>
          </a:bodyPr>
          <a:lstStyle/>
          <a:p>
            <a:pPr algn="l">
              <a:lnSpc>
                <a:spcPct val="85000"/>
              </a:lnSpc>
              <a:spcAft>
                <a:spcPts val="300"/>
              </a:spcAft>
            </a:pPr>
            <a:r>
              <a:rPr lang="en-US" sz="1400" b="0" i="0" dirty="0">
                <a:solidFill>
                  <a:srgbClr val="F57632"/>
                </a:solidFill>
                <a:latin typeface="Calibri Light" panose="020F0302020204030204" pitchFamily="34" charset="0"/>
                <a:cs typeface="Calibri Light" panose="020F0302020204030204" pitchFamily="34" charset="0"/>
              </a:rPr>
              <a:t>Breastfeeding &amp; Early Nutrition</a:t>
            </a:r>
          </a:p>
        </p:txBody>
      </p:sp>
      <p:sp>
        <p:nvSpPr>
          <p:cNvPr id="11" name="Rectangle 10">
            <a:extLst>
              <a:ext uri="{FF2B5EF4-FFF2-40B4-BE49-F238E27FC236}">
                <a16:creationId xmlns:a16="http://schemas.microsoft.com/office/drawing/2014/main" id="{E47356BD-7A10-404D-997F-D5A17F3D6B37}"/>
              </a:ext>
            </a:extLst>
          </p:cNvPr>
          <p:cNvSpPr/>
          <p:nvPr userDrawn="1"/>
        </p:nvSpPr>
        <p:spPr>
          <a:xfrm>
            <a:off x="4652361" y="4611763"/>
            <a:ext cx="1269488" cy="460126"/>
          </a:xfrm>
          <a:prstGeom prst="rect">
            <a:avLst/>
          </a:prstGeom>
        </p:spPr>
        <p:txBody>
          <a:bodyPr wrap="square">
            <a:spAutoFit/>
          </a:bodyPr>
          <a:lstStyle/>
          <a:p>
            <a:pPr algn="l">
              <a:lnSpc>
                <a:spcPct val="85000"/>
              </a:lnSpc>
              <a:spcAft>
                <a:spcPts val="300"/>
              </a:spcAft>
            </a:pPr>
            <a:r>
              <a:rPr lang="en-US" sz="1400" b="0" i="0" dirty="0">
                <a:solidFill>
                  <a:srgbClr val="F37033"/>
                </a:solidFill>
                <a:latin typeface="Calibri Light" panose="020F0302020204030204" pitchFamily="34" charset="0"/>
                <a:cs typeface="Calibri Light" panose="020F0302020204030204" pitchFamily="34" charset="0"/>
              </a:rPr>
              <a:t>Child Health &amp; Development</a:t>
            </a:r>
          </a:p>
        </p:txBody>
      </p:sp>
      <p:sp>
        <p:nvSpPr>
          <p:cNvPr id="12" name="Rectangle 11">
            <a:extLst>
              <a:ext uri="{FF2B5EF4-FFF2-40B4-BE49-F238E27FC236}">
                <a16:creationId xmlns:a16="http://schemas.microsoft.com/office/drawing/2014/main" id="{16C0CE86-6932-DF4D-8DDF-F3AC2F160699}"/>
              </a:ext>
            </a:extLst>
          </p:cNvPr>
          <p:cNvSpPr/>
          <p:nvPr userDrawn="1"/>
        </p:nvSpPr>
        <p:spPr>
          <a:xfrm>
            <a:off x="6053808" y="4611763"/>
            <a:ext cx="1182738" cy="643253"/>
          </a:xfrm>
          <a:prstGeom prst="rect">
            <a:avLst/>
          </a:prstGeom>
        </p:spPr>
        <p:txBody>
          <a:bodyPr wrap="square">
            <a:spAutoFit/>
          </a:bodyPr>
          <a:lstStyle/>
          <a:p>
            <a:pPr algn="l">
              <a:lnSpc>
                <a:spcPct val="85000"/>
              </a:lnSpc>
              <a:spcAft>
                <a:spcPts val="300"/>
              </a:spcAft>
            </a:pPr>
            <a:r>
              <a:rPr lang="en-US" sz="1400" b="0" i="0" dirty="0">
                <a:solidFill>
                  <a:srgbClr val="EC5E38"/>
                </a:solidFill>
                <a:latin typeface="Calibri Light" panose="020F0302020204030204" pitchFamily="34" charset="0"/>
                <a:cs typeface="Calibri Light" panose="020F0302020204030204" pitchFamily="34" charset="0"/>
              </a:rPr>
              <a:t>Parenting Knowledge &amp; Practices</a:t>
            </a:r>
          </a:p>
        </p:txBody>
      </p:sp>
      <p:sp>
        <p:nvSpPr>
          <p:cNvPr id="13" name="Rectangle 12">
            <a:extLst>
              <a:ext uri="{FF2B5EF4-FFF2-40B4-BE49-F238E27FC236}">
                <a16:creationId xmlns:a16="http://schemas.microsoft.com/office/drawing/2014/main" id="{D25EE02E-C333-1E4E-9636-3609AF83A682}"/>
              </a:ext>
            </a:extLst>
          </p:cNvPr>
          <p:cNvSpPr/>
          <p:nvPr userDrawn="1"/>
        </p:nvSpPr>
        <p:spPr>
          <a:xfrm>
            <a:off x="7440650" y="4611763"/>
            <a:ext cx="1058773" cy="643253"/>
          </a:xfrm>
          <a:prstGeom prst="rect">
            <a:avLst/>
          </a:prstGeom>
        </p:spPr>
        <p:txBody>
          <a:bodyPr wrap="square">
            <a:spAutoFit/>
          </a:bodyPr>
          <a:lstStyle/>
          <a:p>
            <a:pPr algn="l">
              <a:lnSpc>
                <a:spcPct val="85000"/>
              </a:lnSpc>
              <a:spcAft>
                <a:spcPts val="300"/>
              </a:spcAft>
            </a:pPr>
            <a:r>
              <a:rPr lang="en-US" sz="1400" b="0" i="0" dirty="0">
                <a:solidFill>
                  <a:srgbClr val="EC5E38"/>
                </a:solidFill>
                <a:latin typeface="Calibri Light" panose="020F0302020204030204" pitchFamily="34" charset="0"/>
                <a:cs typeface="Calibri Light" panose="020F0302020204030204" pitchFamily="34" charset="0"/>
              </a:rPr>
              <a:t>Parent &amp; Physician Satisfaction</a:t>
            </a:r>
          </a:p>
        </p:txBody>
      </p:sp>
      <p:sp>
        <p:nvSpPr>
          <p:cNvPr id="14" name="Rectangle 13">
            <a:extLst>
              <a:ext uri="{FF2B5EF4-FFF2-40B4-BE49-F238E27FC236}">
                <a16:creationId xmlns:a16="http://schemas.microsoft.com/office/drawing/2014/main" id="{E4D5901D-AEAC-034D-8A30-032078571432}"/>
              </a:ext>
            </a:extLst>
          </p:cNvPr>
          <p:cNvSpPr/>
          <p:nvPr userDrawn="1"/>
        </p:nvSpPr>
        <p:spPr>
          <a:xfrm>
            <a:off x="8802483" y="4611763"/>
            <a:ext cx="1119811" cy="460126"/>
          </a:xfrm>
          <a:prstGeom prst="rect">
            <a:avLst/>
          </a:prstGeom>
        </p:spPr>
        <p:txBody>
          <a:bodyPr wrap="square">
            <a:spAutoFit/>
          </a:bodyPr>
          <a:lstStyle/>
          <a:p>
            <a:pPr marL="0" algn="l" defTabSz="914400" rtl="0" eaLnBrk="1" latinLnBrk="0" hangingPunct="1">
              <a:lnSpc>
                <a:spcPct val="85000"/>
              </a:lnSpc>
              <a:spcAft>
                <a:spcPts val="300"/>
              </a:spcAft>
            </a:pPr>
            <a:r>
              <a:rPr lang="en-US" sz="1400" b="0" i="0" kern="1200" dirty="0">
                <a:solidFill>
                  <a:srgbClr val="EB513D"/>
                </a:solidFill>
                <a:latin typeface="Calibri Light" panose="020F0302020204030204" pitchFamily="34" charset="0"/>
                <a:ea typeface="+mn-ea"/>
                <a:cs typeface="Calibri Light" panose="020F0302020204030204" pitchFamily="34" charset="0"/>
              </a:rPr>
              <a:t>Maternal Depression</a:t>
            </a:r>
          </a:p>
        </p:txBody>
      </p:sp>
      <p:sp>
        <p:nvSpPr>
          <p:cNvPr id="15" name="Rectangle 14">
            <a:extLst>
              <a:ext uri="{FF2B5EF4-FFF2-40B4-BE49-F238E27FC236}">
                <a16:creationId xmlns:a16="http://schemas.microsoft.com/office/drawing/2014/main" id="{90AF284C-5985-514E-B44D-182946B7A0F1}"/>
              </a:ext>
            </a:extLst>
          </p:cNvPr>
          <p:cNvSpPr/>
          <p:nvPr userDrawn="1"/>
        </p:nvSpPr>
        <p:spPr>
          <a:xfrm>
            <a:off x="10098766" y="4611763"/>
            <a:ext cx="1278718" cy="643253"/>
          </a:xfrm>
          <a:prstGeom prst="rect">
            <a:avLst/>
          </a:prstGeom>
        </p:spPr>
        <p:txBody>
          <a:bodyPr wrap="square">
            <a:spAutoFit/>
          </a:bodyPr>
          <a:lstStyle/>
          <a:p>
            <a:pPr algn="l">
              <a:lnSpc>
                <a:spcPct val="85000"/>
              </a:lnSpc>
              <a:spcAft>
                <a:spcPts val="300"/>
              </a:spcAft>
            </a:pPr>
            <a:r>
              <a:rPr lang="en-US" sz="1400" b="0" i="0" dirty="0">
                <a:solidFill>
                  <a:srgbClr val="EB513D"/>
                </a:solidFill>
                <a:latin typeface="Calibri Light" panose="020F0302020204030204" pitchFamily="34" charset="0"/>
                <a:cs typeface="Calibri Light" panose="020F0302020204030204" pitchFamily="34" charset="0"/>
              </a:rPr>
              <a:t>Early Literacy &amp; School Readiness</a:t>
            </a:r>
          </a:p>
        </p:txBody>
      </p:sp>
      <p:sp>
        <p:nvSpPr>
          <p:cNvPr id="16" name="Rectangle 15">
            <a:extLst>
              <a:ext uri="{FF2B5EF4-FFF2-40B4-BE49-F238E27FC236}">
                <a16:creationId xmlns:a16="http://schemas.microsoft.com/office/drawing/2014/main" id="{0E5942B3-AE50-194E-A5B4-89E0A48943DF}"/>
              </a:ext>
            </a:extLst>
          </p:cNvPr>
          <p:cNvSpPr/>
          <p:nvPr userDrawn="1"/>
        </p:nvSpPr>
        <p:spPr>
          <a:xfrm>
            <a:off x="574675" y="1423781"/>
            <a:ext cx="11042650" cy="338554"/>
          </a:xfrm>
          <a:prstGeom prst="rect">
            <a:avLst/>
          </a:prstGeom>
        </p:spPr>
        <p:txBody>
          <a:bodyPr wrap="square">
            <a:spAutoFit/>
          </a:bodyPr>
          <a:lstStyle/>
          <a:p>
            <a:pPr algn="ctr"/>
            <a:r>
              <a:rPr kumimoji="0" lang="en-US" sz="1600" b="0" i="0" u="none" strike="noStrike" kern="1200" cap="none" spc="0" normalizeH="0" baseline="0" noProof="0" dirty="0">
                <a:ln>
                  <a:noFill/>
                </a:ln>
                <a:solidFill>
                  <a:srgbClr val="000000">
                    <a:lumMod val="75000"/>
                    <a:lumOff val="25000"/>
                  </a:srgbClr>
                </a:solidFill>
                <a:effectLst/>
                <a:uLnTx/>
                <a:uFillTx/>
                <a:latin typeface="Calibri Light" panose="020F0302020204030204" pitchFamily="34" charset="0"/>
                <a:ea typeface="Roboto Light" panose="02000000000000000000" pitchFamily="2" charset="0"/>
                <a:cs typeface="Calibri Light" panose="020F0302020204030204" pitchFamily="34" charset="0"/>
              </a:rPr>
              <a:t>Copy and paste these icons to use throughout the presentation.</a:t>
            </a:r>
            <a:endParaRPr lang="en-US" sz="1000" dirty="0"/>
          </a:p>
        </p:txBody>
      </p:sp>
      <p:cxnSp>
        <p:nvCxnSpPr>
          <p:cNvPr id="31" name="Straight Connector 30">
            <a:extLst>
              <a:ext uri="{FF2B5EF4-FFF2-40B4-BE49-F238E27FC236}">
                <a16:creationId xmlns:a16="http://schemas.microsoft.com/office/drawing/2014/main" id="{C992B321-3C40-9F4D-94C5-D1772B5DEE4C}"/>
              </a:ext>
            </a:extLst>
          </p:cNvPr>
          <p:cNvCxnSpPr/>
          <p:nvPr userDrawn="1"/>
        </p:nvCxnSpPr>
        <p:spPr>
          <a:xfrm>
            <a:off x="1883392" y="2474072"/>
            <a:ext cx="0" cy="15762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81986E3-A449-CA4B-A992-F0416830722F}"/>
              </a:ext>
            </a:extLst>
          </p:cNvPr>
          <p:cNvCxnSpPr/>
          <p:nvPr userDrawn="1"/>
        </p:nvCxnSpPr>
        <p:spPr>
          <a:xfrm>
            <a:off x="3180041" y="2474072"/>
            <a:ext cx="0" cy="15762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F56D4A0-2528-F040-B0DE-3033C0414F79}"/>
              </a:ext>
            </a:extLst>
          </p:cNvPr>
          <p:cNvCxnSpPr/>
          <p:nvPr userDrawn="1"/>
        </p:nvCxnSpPr>
        <p:spPr>
          <a:xfrm>
            <a:off x="4514166" y="2474072"/>
            <a:ext cx="0" cy="15762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77EB867-9AB8-4444-A07E-556FC251E0C9}"/>
              </a:ext>
            </a:extLst>
          </p:cNvPr>
          <p:cNvCxnSpPr/>
          <p:nvPr userDrawn="1"/>
        </p:nvCxnSpPr>
        <p:spPr>
          <a:xfrm>
            <a:off x="5810815" y="2474072"/>
            <a:ext cx="0" cy="15762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A91DADE-249E-CB47-8FD4-D920B207EF61}"/>
              </a:ext>
            </a:extLst>
          </p:cNvPr>
          <p:cNvCxnSpPr/>
          <p:nvPr userDrawn="1"/>
        </p:nvCxnSpPr>
        <p:spPr>
          <a:xfrm>
            <a:off x="7152435" y="2474072"/>
            <a:ext cx="0" cy="15762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082406F-FB52-8844-8A2E-50DC8FE608DC}"/>
              </a:ext>
            </a:extLst>
          </p:cNvPr>
          <p:cNvCxnSpPr/>
          <p:nvPr userDrawn="1"/>
        </p:nvCxnSpPr>
        <p:spPr>
          <a:xfrm>
            <a:off x="8449084" y="2474072"/>
            <a:ext cx="0" cy="15762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9BEF0F0-C1AC-4449-8EE4-596305C7C689}"/>
              </a:ext>
            </a:extLst>
          </p:cNvPr>
          <p:cNvCxnSpPr/>
          <p:nvPr userDrawn="1"/>
        </p:nvCxnSpPr>
        <p:spPr>
          <a:xfrm>
            <a:off x="9888140" y="2474072"/>
            <a:ext cx="0" cy="15762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DFC3FAA5-1E39-1848-B751-F5C5F7D49D75}"/>
              </a:ext>
            </a:extLst>
          </p:cNvPr>
          <p:cNvSpPr/>
          <p:nvPr userDrawn="1"/>
        </p:nvSpPr>
        <p:spPr>
          <a:xfrm>
            <a:off x="574675" y="775151"/>
            <a:ext cx="11042650" cy="646331"/>
          </a:xfrm>
          <a:prstGeom prst="rect">
            <a:avLst/>
          </a:prstGeom>
        </p:spPr>
        <p:txBody>
          <a:bodyPr wrap="square">
            <a:spAutoFit/>
          </a:bodyPr>
          <a:lstStyle/>
          <a:p>
            <a:pPr algn="ctr"/>
            <a:r>
              <a:rPr kumimoji="0" lang="en-US" sz="3600" b="0" i="0" u="none" strike="noStrike" kern="1200" cap="none" spc="0" normalizeH="0" baseline="0" noProof="0" dirty="0">
                <a:ln>
                  <a:noFill/>
                </a:ln>
                <a:solidFill>
                  <a:srgbClr val="000000">
                    <a:lumMod val="75000"/>
                    <a:lumOff val="25000"/>
                  </a:srgbClr>
                </a:solidFill>
                <a:effectLst/>
                <a:uLnTx/>
                <a:uFillTx/>
                <a:latin typeface="Calibri Light" panose="020F0302020204030204" pitchFamily="34" charset="0"/>
                <a:ea typeface="Roboto Light" panose="02000000000000000000" pitchFamily="2" charset="0"/>
                <a:cs typeface="Calibri Light" panose="020F0302020204030204" pitchFamily="34" charset="0"/>
              </a:rPr>
              <a:t>Icon Library</a:t>
            </a:r>
            <a:endParaRPr lang="en-US" sz="1800" dirty="0"/>
          </a:p>
        </p:txBody>
      </p:sp>
    </p:spTree>
    <p:extLst>
      <p:ext uri="{BB962C8B-B14F-4D97-AF65-F5344CB8AC3E}">
        <p14:creationId xmlns:p14="http://schemas.microsoft.com/office/powerpoint/2010/main" val="2362889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4766" y="365126"/>
            <a:ext cx="11042468" cy="74957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74766" y="1268413"/>
            <a:ext cx="11042468" cy="48192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909710" y="6283324"/>
            <a:ext cx="9350991" cy="211456"/>
          </a:xfrm>
          <a:prstGeom prst="rect">
            <a:avLst/>
          </a:prstGeom>
        </p:spPr>
        <p:txBody>
          <a:bodyPr vert="horz" lIns="91440" tIns="45720" rIns="91440" bIns="45720" rtlCol="0" anchor="b"/>
          <a:lstStyle>
            <a:lvl1pPr algn="l">
              <a:defRPr sz="800">
                <a:solidFill>
                  <a:schemeClr val="tx1">
                    <a:tint val="75000"/>
                  </a:schemeClr>
                </a:solidFill>
                <a:latin typeface="Roboto" charset="0"/>
                <a:ea typeface="Roboto" charset="0"/>
                <a:cs typeface="Roboto" charset="0"/>
              </a:defRPr>
            </a:lvl1pPr>
          </a:lstStyle>
          <a:p>
            <a:r>
              <a:rPr lang="en-US" dirty="0"/>
              <a:t>© 2021 ZERO TO THREE. All rights reserved.</a:t>
            </a:r>
          </a:p>
        </p:txBody>
      </p:sp>
      <p:sp>
        <p:nvSpPr>
          <p:cNvPr id="6" name="Slide Number Placeholder 5"/>
          <p:cNvSpPr>
            <a:spLocks noGrp="1"/>
          </p:cNvSpPr>
          <p:nvPr>
            <p:ph type="sldNum" sz="quarter" idx="4"/>
          </p:nvPr>
        </p:nvSpPr>
        <p:spPr>
          <a:xfrm>
            <a:off x="574766" y="6283324"/>
            <a:ext cx="418012" cy="211456"/>
          </a:xfrm>
          <a:prstGeom prst="rect">
            <a:avLst/>
          </a:prstGeom>
        </p:spPr>
        <p:txBody>
          <a:bodyPr vert="horz" lIns="91440" tIns="45720" rIns="91440" bIns="45720" rtlCol="0" anchor="b"/>
          <a:lstStyle>
            <a:lvl1pPr algn="l">
              <a:defRPr sz="800">
                <a:solidFill>
                  <a:schemeClr val="tx1">
                    <a:tint val="75000"/>
                  </a:schemeClr>
                </a:solidFill>
                <a:latin typeface="Roboto" charset="0"/>
                <a:ea typeface="Roboto" charset="0"/>
                <a:cs typeface="Roboto" charset="0"/>
              </a:defRPr>
            </a:lvl1pPr>
          </a:lstStyle>
          <a:p>
            <a:fld id="{4B6E93A8-FE64-9044-AC94-BAC1817EA472}" type="slidenum">
              <a:rPr lang="en-US" smtClean="0"/>
              <a:pPr/>
              <a:t>‹#›</a:t>
            </a:fld>
            <a:endParaRPr lang="en-US" dirty="0"/>
          </a:p>
        </p:txBody>
      </p:sp>
      <p:sp>
        <p:nvSpPr>
          <p:cNvPr id="8" name="Rectangle 7">
            <a:extLst>
              <a:ext uri="{FF2B5EF4-FFF2-40B4-BE49-F238E27FC236}">
                <a16:creationId xmlns:a16="http://schemas.microsoft.com/office/drawing/2014/main" id="{9937CCC5-5BDA-4BE4-880C-1E0BCAB87DE4}"/>
              </a:ext>
            </a:extLst>
          </p:cNvPr>
          <p:cNvSpPr/>
          <p:nvPr userDrawn="1"/>
        </p:nvSpPr>
        <p:spPr>
          <a:xfrm>
            <a:off x="0" y="6768000"/>
            <a:ext cx="12191999" cy="90000"/>
          </a:xfrm>
          <a:prstGeom prst="rect">
            <a:avLst/>
          </a:prstGeom>
          <a:gradFill>
            <a:gsLst>
              <a:gs pos="0">
                <a:schemeClr val="accent4"/>
              </a:gs>
              <a:gs pos="41000">
                <a:schemeClr val="accent5"/>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CB720C0-55DB-4350-8E22-C03B24EB9A0D}"/>
              </a:ext>
            </a:extLst>
          </p:cNvPr>
          <p:cNvPicPr>
            <a:picLocks noChangeAspect="1"/>
          </p:cNvPicPr>
          <p:nvPr userDrawn="1"/>
        </p:nvPicPr>
        <p:blipFill>
          <a:blip r:embed="rId13"/>
          <a:srcRect/>
          <a:stretch/>
        </p:blipFill>
        <p:spPr>
          <a:xfrm>
            <a:off x="10478481" y="6050710"/>
            <a:ext cx="1607616" cy="676683"/>
          </a:xfrm>
          <a:prstGeom prst="rect">
            <a:avLst/>
          </a:prstGeom>
        </p:spPr>
      </p:pic>
    </p:spTree>
    <p:extLst>
      <p:ext uri="{BB962C8B-B14F-4D97-AF65-F5344CB8AC3E}">
        <p14:creationId xmlns:p14="http://schemas.microsoft.com/office/powerpoint/2010/main" val="65926977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56" r:id="rId5"/>
    <p:sldLayoutId id="2147483667" r:id="rId6"/>
    <p:sldLayoutId id="2147483669" r:id="rId7"/>
    <p:sldLayoutId id="2147483650" r:id="rId8"/>
    <p:sldLayoutId id="2147483666" r:id="rId9"/>
    <p:sldLayoutId id="2147483654" r:id="rId10"/>
    <p:sldLayoutId id="2147483655" r:id="rId11"/>
  </p:sldLayoutIdLst>
  <p:hf hdr="0" dt="0"/>
  <p:txStyles>
    <p:titleStyle>
      <a:lvl1pPr algn="l" defTabSz="914400" rtl="0" eaLnBrk="1" latinLnBrk="0" hangingPunct="1">
        <a:lnSpc>
          <a:spcPct val="90000"/>
        </a:lnSpc>
        <a:spcBef>
          <a:spcPct val="0"/>
        </a:spcBef>
        <a:buNone/>
        <a:defRPr sz="3600" b="0" i="0" kern="1200">
          <a:solidFill>
            <a:schemeClr val="tx1">
              <a:lumMod val="75000"/>
              <a:lumOff val="25000"/>
            </a:schemeClr>
          </a:solidFill>
          <a:latin typeface="Calibri Light" panose="020F0302020204030204" pitchFamily="34" charset="0"/>
          <a:ea typeface="Roboto Light" panose="02000000000000000000" pitchFamily="2" charset="0"/>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400" b="0" i="0" kern="1200">
          <a:solidFill>
            <a:schemeClr val="tx1">
              <a:lumMod val="75000"/>
              <a:lumOff val="25000"/>
            </a:schemeClr>
          </a:solidFill>
          <a:latin typeface="Calibri Light" panose="020F0302020204030204" pitchFamily="34" charset="0"/>
          <a:ea typeface="Roboto Light" panose="02000000000000000000" pitchFamily="2"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a:buChar char="•"/>
        <a:defRPr sz="2000" b="0" i="0" kern="1200">
          <a:solidFill>
            <a:schemeClr val="tx1">
              <a:lumMod val="75000"/>
              <a:lumOff val="25000"/>
            </a:schemeClr>
          </a:solidFill>
          <a:latin typeface="Calibri Light" panose="020F0302020204030204" pitchFamily="34" charset="0"/>
          <a:ea typeface="Roboto Light" panose="02000000000000000000" pitchFamily="2"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a:buChar char="•"/>
        <a:defRPr sz="1800" b="0" i="0" kern="1200">
          <a:solidFill>
            <a:schemeClr val="tx1">
              <a:lumMod val="75000"/>
              <a:lumOff val="25000"/>
            </a:schemeClr>
          </a:solidFill>
          <a:latin typeface="Calibri Light" panose="020F0302020204030204" pitchFamily="34" charset="0"/>
          <a:ea typeface="Roboto Light" panose="02000000000000000000" pitchFamily="2"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a:buChar char="•"/>
        <a:defRPr sz="1600" b="0" i="0" kern="1200">
          <a:solidFill>
            <a:schemeClr val="tx1">
              <a:lumMod val="75000"/>
              <a:lumOff val="25000"/>
            </a:schemeClr>
          </a:solidFill>
          <a:latin typeface="Calibri Light" panose="020F0302020204030204" pitchFamily="34" charset="0"/>
          <a:ea typeface="Roboto Light" panose="02000000000000000000" pitchFamily="2"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a:buChar char="•"/>
        <a:defRPr sz="1600" b="0" i="0" kern="1200">
          <a:solidFill>
            <a:schemeClr val="tx1">
              <a:lumMod val="75000"/>
              <a:lumOff val="25000"/>
            </a:schemeClr>
          </a:solidFill>
          <a:latin typeface="Calibri Light" panose="020F0302020204030204" pitchFamily="34" charset="0"/>
          <a:ea typeface="Roboto Light" panose="02000000000000000000"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a:buChar char="•"/>
        <a:defRPr sz="16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6pPr>
      <a:lvl7pPr marL="2971800" indent="-228600" algn="l" defTabSz="914400" rtl="0" eaLnBrk="1" latinLnBrk="0" hangingPunct="1">
        <a:lnSpc>
          <a:spcPct val="90000"/>
        </a:lnSpc>
        <a:spcBef>
          <a:spcPts val="500"/>
        </a:spcBef>
        <a:buFont typeface="Arial"/>
        <a:buChar char="•"/>
        <a:defRPr sz="16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7pPr>
      <a:lvl8pPr marL="3429000" indent="-228600" algn="l" defTabSz="914400" rtl="0" eaLnBrk="1" latinLnBrk="0" hangingPunct="1">
        <a:lnSpc>
          <a:spcPct val="90000"/>
        </a:lnSpc>
        <a:spcBef>
          <a:spcPts val="500"/>
        </a:spcBef>
        <a:buFont typeface="Arial"/>
        <a:buChar char="•"/>
        <a:defRPr sz="16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8pPr>
      <a:lvl9pPr marL="3886200" indent="-228600" algn="l" defTabSz="914400" rtl="0" eaLnBrk="1" latinLnBrk="0" hangingPunct="1">
        <a:lnSpc>
          <a:spcPct val="90000"/>
        </a:lnSpc>
        <a:spcBef>
          <a:spcPts val="500"/>
        </a:spcBef>
        <a:buFont typeface="Arial"/>
        <a:buChar char="•"/>
        <a:defRPr sz="16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2" userDrawn="1">
          <p15:clr>
            <a:srgbClr val="F26B43"/>
          </p15:clr>
        </p15:guide>
        <p15:guide id="4" pos="7318" userDrawn="1">
          <p15:clr>
            <a:srgbClr val="F26B43"/>
          </p15:clr>
        </p15:guide>
        <p15:guide id="5" orient="horz" pos="709" userDrawn="1">
          <p15:clr>
            <a:srgbClr val="F26B43"/>
          </p15:clr>
        </p15:guide>
        <p15:guide id="6" orient="horz" pos="3928" userDrawn="1">
          <p15:clr>
            <a:srgbClr val="F26B43"/>
          </p15:clr>
        </p15:guide>
        <p15:guide id="7" orient="horz" pos="799" userDrawn="1">
          <p15:clr>
            <a:srgbClr val="F26B43"/>
          </p15:clr>
        </p15:guide>
        <p15:guide id="8" orient="horz"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214858-5778-4AEE-BC0E-77348159C7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31FF13-AB60-46E0-81DE-076FB3C291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D7B72874-BF49-4077-88FF-D6BFB5C9FCC5}"/>
              </a:ext>
            </a:extLst>
          </p:cNvPr>
          <p:cNvSpPr/>
          <p:nvPr userDrawn="1"/>
        </p:nvSpPr>
        <p:spPr>
          <a:xfrm>
            <a:off x="0" y="6768000"/>
            <a:ext cx="12191999" cy="90000"/>
          </a:xfrm>
          <a:prstGeom prst="rect">
            <a:avLst/>
          </a:prstGeom>
          <a:solidFill>
            <a:srgbClr val="008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63648C46-1964-4D1F-82C0-8C9E79C8F249}"/>
              </a:ext>
            </a:extLst>
          </p:cNvPr>
          <p:cNvSpPr>
            <a:spLocks noGrp="1"/>
          </p:cNvSpPr>
          <p:nvPr>
            <p:ph type="ftr" sz="quarter" idx="3"/>
          </p:nvPr>
        </p:nvSpPr>
        <p:spPr>
          <a:xfrm>
            <a:off x="909710" y="6283324"/>
            <a:ext cx="9350991" cy="211456"/>
          </a:xfrm>
          <a:prstGeom prst="rect">
            <a:avLst/>
          </a:prstGeom>
        </p:spPr>
        <p:txBody>
          <a:bodyPr vert="horz" lIns="91440" tIns="45720" rIns="91440" bIns="45720" rtlCol="0" anchor="b"/>
          <a:lstStyle>
            <a:lvl1pPr algn="l">
              <a:defRPr sz="800">
                <a:solidFill>
                  <a:schemeClr val="tx1">
                    <a:tint val="75000"/>
                  </a:schemeClr>
                </a:solidFill>
                <a:latin typeface="Roboto" charset="0"/>
                <a:ea typeface="Roboto" charset="0"/>
                <a:cs typeface="Roboto" charset="0"/>
              </a:defRPr>
            </a:lvl1pPr>
          </a:lstStyle>
          <a:p>
            <a:r>
              <a:rPr lang="en-US" dirty="0"/>
              <a:t>© 2021 ZERO TO THREE. All rights reserved.</a:t>
            </a:r>
          </a:p>
        </p:txBody>
      </p:sp>
      <p:sp>
        <p:nvSpPr>
          <p:cNvPr id="9" name="Slide Number Placeholder 5">
            <a:extLst>
              <a:ext uri="{FF2B5EF4-FFF2-40B4-BE49-F238E27FC236}">
                <a16:creationId xmlns:a16="http://schemas.microsoft.com/office/drawing/2014/main" id="{5EC363BA-D21B-4F30-BEFA-AFAB937477A0}"/>
              </a:ext>
            </a:extLst>
          </p:cNvPr>
          <p:cNvSpPr>
            <a:spLocks noGrp="1"/>
          </p:cNvSpPr>
          <p:nvPr>
            <p:ph type="sldNum" sz="quarter" idx="4"/>
          </p:nvPr>
        </p:nvSpPr>
        <p:spPr>
          <a:xfrm>
            <a:off x="574766" y="6283324"/>
            <a:ext cx="418012" cy="211456"/>
          </a:xfrm>
          <a:prstGeom prst="rect">
            <a:avLst/>
          </a:prstGeom>
        </p:spPr>
        <p:txBody>
          <a:bodyPr vert="horz" lIns="91440" tIns="45720" rIns="91440" bIns="45720" rtlCol="0" anchor="b"/>
          <a:lstStyle>
            <a:lvl1pPr algn="l">
              <a:defRPr sz="800">
                <a:solidFill>
                  <a:schemeClr val="tx1">
                    <a:tint val="75000"/>
                  </a:schemeClr>
                </a:solidFill>
                <a:latin typeface="Roboto" charset="0"/>
                <a:ea typeface="Roboto" charset="0"/>
                <a:cs typeface="Roboto" charset="0"/>
              </a:defRPr>
            </a:lvl1pPr>
          </a:lstStyle>
          <a:p>
            <a:fld id="{4B6E93A8-FE64-9044-AC94-BAC1817EA472}" type="slidenum">
              <a:rPr lang="en-US" smtClean="0"/>
              <a:pPr/>
              <a:t>‹#›</a:t>
            </a:fld>
            <a:endParaRPr lang="en-US" dirty="0"/>
          </a:p>
        </p:txBody>
      </p:sp>
      <p:pic>
        <p:nvPicPr>
          <p:cNvPr id="11" name="Picture 10">
            <a:extLst>
              <a:ext uri="{FF2B5EF4-FFF2-40B4-BE49-F238E27FC236}">
                <a16:creationId xmlns:a16="http://schemas.microsoft.com/office/drawing/2014/main" id="{2431C870-F798-455A-BB4B-E230D89D6425}"/>
              </a:ext>
            </a:extLst>
          </p:cNvPr>
          <p:cNvPicPr>
            <a:picLocks noChangeAspect="1"/>
          </p:cNvPicPr>
          <p:nvPr userDrawn="1"/>
        </p:nvPicPr>
        <p:blipFill>
          <a:blip r:embed="rId11"/>
          <a:srcRect/>
          <a:stretch/>
        </p:blipFill>
        <p:spPr>
          <a:xfrm>
            <a:off x="10405329" y="5944982"/>
            <a:ext cx="1607616" cy="676683"/>
          </a:xfrm>
          <a:prstGeom prst="rect">
            <a:avLst/>
          </a:prstGeom>
        </p:spPr>
      </p:pic>
    </p:spTree>
    <p:extLst>
      <p:ext uri="{BB962C8B-B14F-4D97-AF65-F5344CB8AC3E}">
        <p14:creationId xmlns:p14="http://schemas.microsoft.com/office/powerpoint/2010/main" val="376120233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healthysteps.org/article/healthysteps-impacts-important-precursors-for-school-readiness-153" TargetMode="External"/><Relationship Id="rId13" Type="http://schemas.openxmlformats.org/officeDocument/2006/relationships/hyperlink" Target="https://ztt-healthysteps.s3.amazonaws.com/documents/364/attachments/HealthySteps_Advances_Health_Equity.pdf?1612548511" TargetMode="External"/><Relationship Id="rId3" Type="http://schemas.openxmlformats.org/officeDocument/2006/relationships/notesSlide" Target="../notesSlides/notesSlide1.xml"/><Relationship Id="rId7" Type="http://schemas.openxmlformats.org/officeDocument/2006/relationships/hyperlink" Target="https://www.healthysteps.org/article/healthysteps-addresses-risk-factors-for-child-abuse-and-neglect-151" TargetMode="External"/><Relationship Id="rId12" Type="http://schemas.openxmlformats.org/officeDocument/2006/relationships/hyperlink" Target="https://ztt-healthysteps.s3.amazonaws.com/documents/256/attachments/ROI_One_Pager_9.18.19_%284%29.pdf?1611094592" TargetMode="Externa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hyperlink" Target="https://www.healthysteps.org/article/embracing-growth-healthysteps-2019-annual-report-172" TargetMode="External"/><Relationship Id="rId11" Type="http://schemas.openxmlformats.org/officeDocument/2006/relationships/hyperlink" Target="https://ztt-healthysteps.s3.amazonaws.com/documents/361/attachments/APM_Framework_for_HealthySteps_Final.pdf?1612547278" TargetMode="External"/><Relationship Id="rId5" Type="http://schemas.openxmlformats.org/officeDocument/2006/relationships/hyperlink" Target="https://ztt-healthysteps.s3.amazonaws.com/documents/362/attachments/Aug2020_AMCHP_Workshop_7.10.20_FINAL.pdf?1612552509" TargetMode="External"/><Relationship Id="rId10" Type="http://schemas.openxmlformats.org/officeDocument/2006/relationships/hyperlink" Target="https://www.healthysteps.org/article/healthysteps-mitigates-provider-burnout-152" TargetMode="External"/><Relationship Id="rId4" Type="http://schemas.openxmlformats.org/officeDocument/2006/relationships/hyperlink" Target="http://www.amchp.org/Policy-Advocacy/MCHAdvocacy/Pages/StateProfiles.aspx" TargetMode="External"/><Relationship Id="rId9" Type="http://schemas.openxmlformats.org/officeDocument/2006/relationships/hyperlink" Target="https://ztt-healthysteps.s3.amazonaws.com/documents/360/attachments/HealthySteps_Emerging_Evidence.pdf?1612546960" TargetMode="External"/><Relationship Id="rId14" Type="http://schemas.openxmlformats.org/officeDocument/2006/relationships/hyperlink" Target="https://stateofbabie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335F3-B472-4A29-BB73-976B99F97D4B}"/>
              </a:ext>
            </a:extLst>
          </p:cNvPr>
          <p:cNvSpPr>
            <a:spLocks noGrp="1"/>
          </p:cNvSpPr>
          <p:nvPr>
            <p:ph type="title"/>
          </p:nvPr>
        </p:nvSpPr>
        <p:spPr/>
        <p:txBody>
          <a:bodyPr/>
          <a:lstStyle/>
          <a:p>
            <a:r>
              <a:rPr lang="en-US" dirty="0"/>
              <a:t>HealthySteps Helps States Achieve ECCS P-3 Objectives</a:t>
            </a:r>
          </a:p>
        </p:txBody>
      </p:sp>
      <p:sp>
        <p:nvSpPr>
          <p:cNvPr id="3" name="Footer Placeholder 2">
            <a:extLst>
              <a:ext uri="{FF2B5EF4-FFF2-40B4-BE49-F238E27FC236}">
                <a16:creationId xmlns:a16="http://schemas.microsoft.com/office/drawing/2014/main" id="{FDE4D9DF-02EF-4994-BA28-8C8FBDD38B44}"/>
              </a:ext>
            </a:extLst>
          </p:cNvPr>
          <p:cNvSpPr>
            <a:spLocks noGrp="1"/>
          </p:cNvSpPr>
          <p:nvPr>
            <p:ph type="ftr" sz="quarter" idx="10"/>
          </p:nvPr>
        </p:nvSpPr>
        <p:spPr/>
        <p:txBody>
          <a:bodyPr/>
          <a:lstStyle/>
          <a:p>
            <a:r>
              <a:rPr lang="en-US"/>
              <a:t>© 2021 ZERO TO THREE. All rights reserved.</a:t>
            </a:r>
            <a:endParaRPr lang="en-US" dirty="0"/>
          </a:p>
        </p:txBody>
      </p:sp>
      <p:sp>
        <p:nvSpPr>
          <p:cNvPr id="4" name="Slide Number Placeholder 3">
            <a:extLst>
              <a:ext uri="{FF2B5EF4-FFF2-40B4-BE49-F238E27FC236}">
                <a16:creationId xmlns:a16="http://schemas.microsoft.com/office/drawing/2014/main" id="{05203BC5-032D-40DA-AD23-9D64DBF7983B}"/>
              </a:ext>
            </a:extLst>
          </p:cNvPr>
          <p:cNvSpPr>
            <a:spLocks noGrp="1"/>
          </p:cNvSpPr>
          <p:nvPr>
            <p:ph type="sldNum" sz="quarter" idx="11"/>
          </p:nvPr>
        </p:nvSpPr>
        <p:spPr/>
        <p:txBody>
          <a:bodyPr/>
          <a:lstStyle/>
          <a:p>
            <a:fld id="{4B6E93A8-FE64-9044-AC94-BAC1817EA472}" type="slidenum">
              <a:rPr lang="en-US" smtClean="0"/>
              <a:pPr/>
              <a:t>1</a:t>
            </a:fld>
            <a:endParaRPr lang="en-US" dirty="0"/>
          </a:p>
        </p:txBody>
      </p:sp>
      <p:graphicFrame>
        <p:nvGraphicFramePr>
          <p:cNvPr id="5" name="Table 4">
            <a:extLst>
              <a:ext uri="{FF2B5EF4-FFF2-40B4-BE49-F238E27FC236}">
                <a16:creationId xmlns:a16="http://schemas.microsoft.com/office/drawing/2014/main" id="{E1467AAE-13A4-4C0A-A091-D2AF6D261DD6}"/>
              </a:ext>
            </a:extLst>
          </p:cNvPr>
          <p:cNvGraphicFramePr>
            <a:graphicFrameLocks noGrp="1"/>
          </p:cNvGraphicFramePr>
          <p:nvPr>
            <p:extLst>
              <p:ext uri="{D42A27DB-BD31-4B8C-83A1-F6EECF244321}">
                <p14:modId xmlns:p14="http://schemas.microsoft.com/office/powerpoint/2010/main" val="754530714"/>
              </p:ext>
            </p:extLst>
          </p:nvPr>
        </p:nvGraphicFramePr>
        <p:xfrm>
          <a:off x="132513" y="945097"/>
          <a:ext cx="11898648" cy="5080913"/>
        </p:xfrm>
        <a:graphic>
          <a:graphicData uri="http://schemas.openxmlformats.org/drawingml/2006/table">
            <a:tbl>
              <a:tblPr firstRow="1" bandRow="1">
                <a:tableStyleId>{5C22544A-7EE6-4342-B048-85BDC9FD1C3A}</a:tableStyleId>
              </a:tblPr>
              <a:tblGrid>
                <a:gridCol w="4355412">
                  <a:extLst>
                    <a:ext uri="{9D8B030D-6E8A-4147-A177-3AD203B41FA5}">
                      <a16:colId xmlns:a16="http://schemas.microsoft.com/office/drawing/2014/main" val="4034375081"/>
                    </a:ext>
                  </a:extLst>
                </a:gridCol>
                <a:gridCol w="7543236">
                  <a:extLst>
                    <a:ext uri="{9D8B030D-6E8A-4147-A177-3AD203B41FA5}">
                      <a16:colId xmlns:a16="http://schemas.microsoft.com/office/drawing/2014/main" val="4248425803"/>
                    </a:ext>
                  </a:extLst>
                </a:gridCol>
              </a:tblGrid>
              <a:tr h="409750">
                <a:tc>
                  <a:txBody>
                    <a:bodyPr/>
                    <a:lstStyle/>
                    <a:p>
                      <a:pPr algn="ctr"/>
                      <a:r>
                        <a:rPr lang="en-US" sz="1200" dirty="0"/>
                        <a:t>ECCS P-3 Objectives</a:t>
                      </a:r>
                    </a:p>
                  </a:txBody>
                  <a:tcPr/>
                </a:tc>
                <a:tc>
                  <a:txBody>
                    <a:bodyPr/>
                    <a:lstStyle/>
                    <a:p>
                      <a:pPr algn="ctr"/>
                      <a:r>
                        <a:rPr lang="en-US" sz="1200" dirty="0"/>
                        <a:t>How HealthySteps Can Help!</a:t>
                      </a:r>
                    </a:p>
                  </a:txBody>
                  <a:tcPr/>
                </a:tc>
                <a:extLst>
                  <a:ext uri="{0D108BD9-81ED-4DB2-BD59-A6C34878D82A}">
                    <a16:rowId xmlns:a16="http://schemas.microsoft.com/office/drawing/2014/main" val="2362819790"/>
                  </a:ext>
                </a:extLst>
              </a:tr>
              <a:tr h="700045">
                <a:tc>
                  <a:txBody>
                    <a:bodyPr/>
                    <a:lstStyle/>
                    <a:p>
                      <a:r>
                        <a:rPr lang="en-US" sz="1200" dirty="0"/>
                        <a:t>1) Increase the number of family and professional leaders engaged in state-level maternal and early childhood initiatives</a:t>
                      </a:r>
                      <a:endParaRPr lang="en-US" sz="1200" baseline="30000" dirty="0">
                        <a:solidFill>
                          <a:schemeClr val="tx1"/>
                        </a:solidFill>
                      </a:endParaRPr>
                    </a:p>
                  </a:txBody>
                  <a:tcPr/>
                </a:tc>
                <a:tc>
                  <a:txBody>
                    <a:bodyPr/>
                    <a:lstStyle/>
                    <a:p>
                      <a:r>
                        <a:rPr lang="en-US" sz="1200" dirty="0"/>
                        <a:t>This will be a great opportunity for you to meet with your </a:t>
                      </a:r>
                      <a:r>
                        <a:rPr lang="en-US" sz="1200" dirty="0">
                          <a:hlinkClick r:id="rId4"/>
                        </a:rPr>
                        <a:t>state maternal and child health colleagues</a:t>
                      </a:r>
                      <a:r>
                        <a:rPr lang="en-US" sz="1200" dirty="0"/>
                        <a:t>! </a:t>
                      </a:r>
                    </a:p>
                    <a:p>
                      <a:pPr marL="171450" indent="-171450">
                        <a:buFont typeface="Arial" panose="020B0604020202020204" pitchFamily="34" charset="0"/>
                        <a:buChar char="•"/>
                      </a:pPr>
                      <a:r>
                        <a:rPr lang="en-US" sz="1200" dirty="0"/>
                        <a:t>Show them how HealthySteps helps meet </a:t>
                      </a:r>
                      <a:r>
                        <a:rPr lang="en-US" sz="1200" dirty="0">
                          <a:hlinkClick r:id="rId5"/>
                        </a:rPr>
                        <a:t>Title V quality metrics</a:t>
                      </a:r>
                      <a:r>
                        <a:rPr lang="en-US" sz="1200" dirty="0"/>
                        <a:t>! </a:t>
                      </a:r>
                    </a:p>
                    <a:p>
                      <a:pPr marL="171450" indent="-171450">
                        <a:buFont typeface="Arial" panose="020B0604020202020204" pitchFamily="34" charset="0"/>
                        <a:buChar char="•"/>
                      </a:pPr>
                      <a:r>
                        <a:rPr lang="en-US" sz="1200" dirty="0"/>
                        <a:t>Share with them that some states support HealthySteps with Title V dollars, with more opportunities as </a:t>
                      </a:r>
                      <a:r>
                        <a:rPr lang="en-US" sz="1200" dirty="0">
                          <a:hlinkClick r:id="rId6"/>
                        </a:rPr>
                        <a:t>HealthySteps continues to grow </a:t>
                      </a:r>
                      <a:r>
                        <a:rPr lang="en-US" sz="1200" dirty="0"/>
                        <a:t>across the country.  </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val="3705215828"/>
                  </a:ext>
                </a:extLst>
              </a:tr>
              <a:tr h="1138551">
                <a:tc>
                  <a:txBody>
                    <a:bodyPr/>
                    <a:lstStyle/>
                    <a:p>
                      <a:r>
                        <a:rPr lang="en-US" sz="1200" dirty="0"/>
                        <a:t>2) Develop (or strengthen) and implement a cross-sector state-level maternal and early childhood strategic plan that integrates health with other P–3 systems and programs</a:t>
                      </a:r>
                      <a:endParaRPr lang="en-US" sz="1200" baseline="30000" dirty="0"/>
                    </a:p>
                  </a:txBody>
                  <a:tcPr/>
                </a:tc>
                <a:tc>
                  <a:txBody>
                    <a:bodyPr/>
                    <a:lstStyle/>
                    <a:p>
                      <a:r>
                        <a:rPr lang="en-US" sz="1200" dirty="0"/>
                        <a:t>The key here is the integration of health-which many strategic plans fail to successfully include. Even states with more robust early childhood cross-sector coordination often struggle to fully incorporate pediatric and family medicine practices into their early childhood systems. </a:t>
                      </a:r>
                    </a:p>
                    <a:p>
                      <a:pPr marL="171450" indent="-171450">
                        <a:buFont typeface="Arial" panose="020B0604020202020204" pitchFamily="34" charset="0"/>
                        <a:buChar char="•"/>
                      </a:pPr>
                      <a:r>
                        <a:rPr lang="en-US" sz="1200" dirty="0">
                          <a:solidFill>
                            <a:schemeClr val="tx1"/>
                          </a:solidFill>
                        </a:rPr>
                        <a:t>Highlight the key role HealthySteps can play in connecting health care and early childhood systems.</a:t>
                      </a:r>
                    </a:p>
                    <a:p>
                      <a:pPr marL="171450" indent="-171450">
                        <a:buFont typeface="Arial" panose="020B0604020202020204" pitchFamily="34" charset="0"/>
                        <a:buChar char="•"/>
                      </a:pPr>
                      <a:r>
                        <a:rPr lang="en-US" sz="1200" dirty="0">
                          <a:solidFill>
                            <a:schemeClr val="tx1"/>
                          </a:solidFill>
                        </a:rPr>
                        <a:t>Describe the wide-ranging impacts of HealthySteps on early childhood issues including preventing </a:t>
                      </a:r>
                      <a:r>
                        <a:rPr lang="en-US" sz="1200" dirty="0">
                          <a:solidFill>
                            <a:srgbClr val="0070C0"/>
                          </a:solidFill>
                          <a:hlinkClick r:id="rId7">
                            <a:extLst>
                              <a:ext uri="{A12FA001-AC4F-418D-AE19-62706E023703}">
                                <ahyp:hlinkClr xmlns:ahyp="http://schemas.microsoft.com/office/drawing/2018/hyperlinkcolor" val="tx"/>
                              </a:ext>
                            </a:extLst>
                          </a:hlinkClick>
                        </a:rPr>
                        <a:t>abuse and neglect </a:t>
                      </a:r>
                      <a:r>
                        <a:rPr lang="en-US" sz="1200" dirty="0">
                          <a:solidFill>
                            <a:srgbClr val="0070C0"/>
                          </a:solidFill>
                        </a:rPr>
                        <a:t>and </a:t>
                      </a:r>
                      <a:r>
                        <a:rPr lang="en-US" sz="1200" dirty="0">
                          <a:solidFill>
                            <a:srgbClr val="0070C0"/>
                          </a:solidFill>
                          <a:hlinkClick r:id="rId8">
                            <a:extLst>
                              <a:ext uri="{A12FA001-AC4F-418D-AE19-62706E023703}">
                                <ahyp:hlinkClr xmlns:ahyp="http://schemas.microsoft.com/office/drawing/2018/hyperlinkcolor" val="tx"/>
                              </a:ext>
                            </a:extLst>
                          </a:hlinkClick>
                        </a:rPr>
                        <a:t>school readiness</a:t>
                      </a:r>
                      <a:r>
                        <a:rPr lang="en-US" sz="1200" dirty="0">
                          <a:solidFill>
                            <a:schemeClr val="tx1"/>
                          </a:solidFill>
                        </a:rPr>
                        <a:t>.</a:t>
                      </a:r>
                      <a:endParaRPr lang="en-US" sz="1200" kern="1200" dirty="0">
                        <a:solidFill>
                          <a:schemeClr val="tx1"/>
                        </a:solidFill>
                        <a:latin typeface="+mn-lt"/>
                        <a:ea typeface="+mn-ea"/>
                        <a:cs typeface="+mn-cs"/>
                      </a:endParaRPr>
                    </a:p>
                  </a:txBody>
                  <a:tcPr/>
                </a:tc>
                <a:extLst>
                  <a:ext uri="{0D108BD9-81ED-4DB2-BD59-A6C34878D82A}">
                    <a16:rowId xmlns:a16="http://schemas.microsoft.com/office/drawing/2014/main" val="1517515793"/>
                  </a:ext>
                </a:extLst>
              </a:tr>
              <a:tr h="1013563">
                <a:tc>
                  <a:txBody>
                    <a:bodyPr/>
                    <a:lstStyle/>
                    <a:p>
                      <a:r>
                        <a:rPr lang="en-US" sz="1200" dirty="0"/>
                        <a:t>3) Increase the participation of health providers (including obstetricians and pediatricians) in coordinated intake and referral systems (CIRS) or other centralized intake and data coordination efforts for the maternal and P–3 population</a:t>
                      </a:r>
                      <a:br>
                        <a:rPr lang="en-US" sz="1200" dirty="0"/>
                      </a:br>
                      <a:endParaRPr lang="en-US" sz="1200" baseline="30000" dirty="0"/>
                    </a:p>
                  </a:txBody>
                  <a:tcPr/>
                </a:tc>
                <a:tc>
                  <a:txBody>
                    <a:bodyPr/>
                    <a:lstStyle/>
                    <a:p>
                      <a:pPr marL="0" algn="l" defTabSz="914400" rtl="0" eaLnBrk="1" latinLnBrk="0" hangingPunct="1"/>
                      <a:r>
                        <a:rPr lang="en-US" sz="1200" dirty="0"/>
                        <a:t>This is where HealthySteps shines!</a:t>
                      </a:r>
                    </a:p>
                    <a:p>
                      <a:pPr marL="171450" indent="-171450" algn="l" defTabSz="914400" rtl="0" eaLnBrk="1" latinLnBrk="0" hangingPunct="1">
                        <a:buFont typeface="Arial" panose="020B0604020202020204" pitchFamily="34" charset="0"/>
                        <a:buChar char="•"/>
                      </a:pPr>
                      <a:r>
                        <a:rPr lang="en-US" sz="1200" dirty="0"/>
                        <a:t>Share how HealthySteps can help families navigate complex systems, increase successful EI referrals and other HealthySteps </a:t>
                      </a:r>
                      <a:r>
                        <a:rPr lang="en-US" sz="1200" dirty="0">
                          <a:hlinkClick r:id="rId9"/>
                        </a:rPr>
                        <a:t>emerging evidence</a:t>
                      </a:r>
                      <a:r>
                        <a:rPr lang="en-US" sz="1200" dirty="0"/>
                        <a:t>.</a:t>
                      </a:r>
                      <a:r>
                        <a:rPr lang="en-US" sz="1200" dirty="0">
                          <a:solidFill>
                            <a:schemeClr val="accent4"/>
                          </a:solidFill>
                        </a:rPr>
                        <a:t> </a:t>
                      </a:r>
                    </a:p>
                    <a:p>
                      <a:pPr marL="171450" indent="-171450" algn="l" defTabSz="914400" rtl="0" eaLnBrk="1" latinLnBrk="0" hangingPunct="1">
                        <a:buFont typeface="Arial" panose="020B0604020202020204" pitchFamily="34" charset="0"/>
                        <a:buChar char="•"/>
                      </a:pPr>
                      <a:r>
                        <a:rPr lang="en-US" sz="1200" dirty="0">
                          <a:solidFill>
                            <a:schemeClr val="tx1"/>
                          </a:solidFill>
                        </a:rPr>
                        <a:t>HealthySteps can even </a:t>
                      </a:r>
                      <a:r>
                        <a:rPr lang="en-US" sz="1200" dirty="0">
                          <a:solidFill>
                            <a:srgbClr val="0070C0"/>
                          </a:solidFill>
                          <a:hlinkClick r:id="rId10">
                            <a:extLst>
                              <a:ext uri="{A12FA001-AC4F-418D-AE19-62706E023703}">
                                <ahyp:hlinkClr xmlns:ahyp="http://schemas.microsoft.com/office/drawing/2018/hyperlinkcolor" val="tx"/>
                              </a:ext>
                            </a:extLst>
                          </a:hlinkClick>
                        </a:rPr>
                        <a:t>mitigate provider burnout</a:t>
                      </a:r>
                      <a:r>
                        <a:rPr lang="en-US" sz="1200" dirty="0">
                          <a:solidFill>
                            <a:schemeClr val="tx1"/>
                          </a:solidFill>
                        </a:rPr>
                        <a:t>, allowing for greater continuity of care for young children and their families. </a:t>
                      </a:r>
                      <a:endParaRPr lang="en-US" sz="1200" kern="1200" dirty="0">
                        <a:solidFill>
                          <a:srgbClr val="FF0000"/>
                        </a:solidFill>
                        <a:latin typeface="+mn-lt"/>
                        <a:ea typeface="+mn-ea"/>
                        <a:cs typeface="+mn-cs"/>
                      </a:endParaRPr>
                    </a:p>
                  </a:txBody>
                  <a:tcPr/>
                </a:tc>
                <a:extLst>
                  <a:ext uri="{0D108BD9-81ED-4DB2-BD59-A6C34878D82A}">
                    <a16:rowId xmlns:a16="http://schemas.microsoft.com/office/drawing/2014/main" val="1672614353"/>
                  </a:ext>
                </a:extLst>
              </a:tr>
              <a:tr h="654995">
                <a:tc>
                  <a:txBody>
                    <a:bodyPr/>
                    <a:lstStyle/>
                    <a:p>
                      <a:r>
                        <a:rPr lang="en-US" sz="1200" dirty="0"/>
                        <a:t>4) Demonstrate progress toward critical policy and financing changes, as identified in state maternal and early childhood strategic plans</a:t>
                      </a:r>
                      <a:endParaRPr lang="en-US" sz="1200" baseline="30000" dirty="0"/>
                    </a:p>
                  </a:txBody>
                  <a:tcPr/>
                </a:tc>
                <a:tc>
                  <a:txBody>
                    <a:bodyPr/>
                    <a:lstStyle/>
                    <a:p>
                      <a:r>
                        <a:rPr lang="en-US" sz="1200" dirty="0"/>
                        <a:t>The HealthySteps National Office works closely with sites to advance early childhood policy and HealthySteps sustainability.</a:t>
                      </a:r>
                    </a:p>
                    <a:p>
                      <a:pPr marL="171450" indent="-171450">
                        <a:buFont typeface="Arial" panose="020B0604020202020204" pitchFamily="34" charset="0"/>
                        <a:buChar char="•"/>
                      </a:pPr>
                      <a:r>
                        <a:rPr lang="en-US" sz="1200" dirty="0"/>
                        <a:t>Offer this cutting edge </a:t>
                      </a:r>
                      <a:r>
                        <a:rPr lang="en-US" sz="1200" dirty="0">
                          <a:hlinkClick r:id="rId11"/>
                        </a:rPr>
                        <a:t>APM brief </a:t>
                      </a:r>
                      <a:r>
                        <a:rPr lang="en-US" sz="1200" dirty="0"/>
                        <a:t>to help payers think about different ways to fund early childhood programs.</a:t>
                      </a:r>
                    </a:p>
                    <a:p>
                      <a:pPr marL="171450" indent="-171450">
                        <a:buFont typeface="Arial" panose="020B0604020202020204" pitchFamily="34" charset="0"/>
                        <a:buChar char="•"/>
                      </a:pPr>
                      <a:r>
                        <a:rPr lang="en-US" sz="1200" dirty="0"/>
                        <a:t>Educate your state partners on HealthySteps’ positive </a:t>
                      </a:r>
                      <a:r>
                        <a:rPr lang="en-US" sz="1200" dirty="0">
                          <a:hlinkClick r:id="rId12"/>
                        </a:rPr>
                        <a:t>return on investment </a:t>
                      </a:r>
                      <a:r>
                        <a:rPr lang="en-US" sz="1200" dirty="0"/>
                        <a:t>(ROI) to Medicaid.</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val="2414762671"/>
                  </a:ext>
                </a:extLst>
              </a:tr>
              <a:tr h="734097">
                <a:tc>
                  <a:txBody>
                    <a:bodyPr/>
                    <a:lstStyle/>
                    <a:p>
                      <a:r>
                        <a:rPr lang="en-US" sz="1200" dirty="0"/>
                        <a:t>5) Set specific and measurable P–3 health equity goals in the statewide early childhood strategic plan</a:t>
                      </a:r>
                      <a:endParaRPr lang="en-US" sz="1200" baseline="30000" dirty="0"/>
                    </a:p>
                  </a:txBody>
                  <a:tcPr/>
                </a:tc>
                <a:tc>
                  <a:txBody>
                    <a:bodyPr/>
                    <a:lstStyle/>
                    <a:p>
                      <a:r>
                        <a:rPr lang="en-US" sz="1200" dirty="0"/>
                        <a:t>HealthySteps focuses on children and families living with low income; Hispanic and Black infants and toddlers are more than twice and three times, respectively, as likely to live in poverty as their white counterparts.</a:t>
                      </a:r>
                    </a:p>
                    <a:p>
                      <a:pPr marL="171450" indent="-171450">
                        <a:buFont typeface="Arial" panose="020B0604020202020204" pitchFamily="34" charset="0"/>
                        <a:buChar char="•"/>
                      </a:pPr>
                      <a:r>
                        <a:rPr lang="en-US" sz="1200" dirty="0"/>
                        <a:t>Show potential collaborators how </a:t>
                      </a:r>
                      <a:r>
                        <a:rPr lang="en-US" sz="1200" dirty="0">
                          <a:hlinkClick r:id="rId13"/>
                        </a:rPr>
                        <a:t>HealthySteps advances health equity </a:t>
                      </a:r>
                      <a:r>
                        <a:rPr lang="en-US" sz="1200" dirty="0"/>
                        <a:t>and </a:t>
                      </a:r>
                      <a:r>
                        <a:rPr lang="en-US" sz="1200" dirty="0">
                          <a:hlinkClick r:id="rId14"/>
                        </a:rPr>
                        <a:t>ZERO TO THREE’s State of Babies Yearbook</a:t>
                      </a:r>
                      <a:r>
                        <a:rPr lang="en-US" sz="1200" dirty="0"/>
                        <a:t>, which disaggregates data by race and ethnicity to better inform policy.</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val="370362707"/>
                  </a:ext>
                </a:extLst>
              </a:tr>
            </a:tbl>
          </a:graphicData>
        </a:graphic>
      </p:graphicFrame>
    </p:spTree>
    <p:custDataLst>
      <p:tags r:id="rId1"/>
    </p:custDataLst>
    <p:extLst>
      <p:ext uri="{BB962C8B-B14F-4D97-AF65-F5344CB8AC3E}">
        <p14:creationId xmlns:p14="http://schemas.microsoft.com/office/powerpoint/2010/main" val="3786664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ealthySteps Template">
  <a:themeElements>
    <a:clrScheme name="">
      <a:dk1>
        <a:srgbClr val="000000"/>
      </a:dk1>
      <a:lt1>
        <a:srgbClr val="FFFFFF"/>
      </a:lt1>
      <a:dk2>
        <a:srgbClr val="44546A"/>
      </a:dk2>
      <a:lt2>
        <a:srgbClr val="E7E6E6"/>
      </a:lt2>
      <a:accent1>
        <a:srgbClr val="0F406B"/>
      </a:accent1>
      <a:accent2>
        <a:srgbClr val="0083BF"/>
      </a:accent2>
      <a:accent3>
        <a:srgbClr val="FFCE02"/>
      </a:accent3>
      <a:accent4>
        <a:srgbClr val="E84F3C"/>
      </a:accent4>
      <a:accent5>
        <a:srgbClr val="F78D2C"/>
      </a:accent5>
      <a:accent6>
        <a:srgbClr val="2F9A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ero to Three_Template_V1" id="{E8CFE742-8C64-F749-B3CD-C84D49AA996E}" vid="{5B5696BA-3160-F54B-BF08-029908CE8FB1}"/>
    </a:ext>
  </a:extLst>
</a:theme>
</file>

<file path=ppt/theme/theme2.xml><?xml version="1.0" encoding="utf-8"?>
<a:theme xmlns:a="http://schemas.openxmlformats.org/drawingml/2006/main" name="HealthySteps Titles and 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D9E26F9328FB4EA316807337AAE32A" ma:contentTypeVersion="14" ma:contentTypeDescription="Create a new document." ma:contentTypeScope="" ma:versionID="388520675dcffba505ab5bd094b02602">
  <xsd:schema xmlns:xsd="http://www.w3.org/2001/XMLSchema" xmlns:xs="http://www.w3.org/2001/XMLSchema" xmlns:p="http://schemas.microsoft.com/office/2006/metadata/properties" xmlns:ns2="d9d8743b-ce3b-476e-be05-b9a60bbc4123" xmlns:ns3="1862fc3c-f404-4d9f-8a4f-e1a37553c6bf" targetNamespace="http://schemas.microsoft.com/office/2006/metadata/properties" ma:root="true" ma:fieldsID="1bd10052f3477bcebc8386e8f4130966" ns2:_="" ns3:_="">
    <xsd:import namespace="d9d8743b-ce3b-476e-be05-b9a60bbc4123"/>
    <xsd:import namespace="1862fc3c-f404-4d9f-8a4f-e1a37553c6b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8743b-ce3b-476e-be05-b9a60bbc412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62fc3c-f404-4d9f-8a4f-e1a37553c6b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8C0AEE-9FEF-44BC-A429-47E035A8DAC9}">
  <ds:schemaRefs>
    <ds:schemaRef ds:uri="http://schemas.microsoft.com/sharepoint/v3/contenttype/forms"/>
  </ds:schemaRefs>
</ds:datastoreItem>
</file>

<file path=customXml/itemProps2.xml><?xml version="1.0" encoding="utf-8"?>
<ds:datastoreItem xmlns:ds="http://schemas.openxmlformats.org/officeDocument/2006/customXml" ds:itemID="{9ED09E25-C755-4E95-BDF6-BD5D9D39FA35}">
  <ds:schemaRefs>
    <ds:schemaRef ds:uri="http://schemas.openxmlformats.org/package/2006/metadata/core-properties"/>
    <ds:schemaRef ds:uri="http://purl.org/dc/elements/1.1/"/>
    <ds:schemaRef ds:uri="http://schemas.microsoft.com/office/2006/documentManagement/types"/>
    <ds:schemaRef ds:uri="d9d8743b-ce3b-476e-be05-b9a60bbc4123"/>
    <ds:schemaRef ds:uri="http://www.w3.org/XML/1998/namespace"/>
    <ds:schemaRef ds:uri="1862fc3c-f404-4d9f-8a4f-e1a37553c6bf"/>
    <ds:schemaRef ds:uri="http://schemas.microsoft.com/office/2006/metadata/properties"/>
    <ds:schemaRef ds:uri="http://purl.org/dc/terms/"/>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E84B97CF-936A-4121-BE44-26C7A7E172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8743b-ce3b-476e-be05-b9a60bbc4123"/>
    <ds:schemaRef ds:uri="1862fc3c-f404-4d9f-8a4f-e1a37553c6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1261</TotalTime>
  <Words>451</Words>
  <Application>Microsoft Office PowerPoint</Application>
  <PresentationFormat>Widescreen</PresentationFormat>
  <Paragraphs>25</Paragraphs>
  <Slides>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Calibri</vt:lpstr>
      <vt:lpstr>Calibri Light</vt:lpstr>
      <vt:lpstr>Roboto</vt:lpstr>
      <vt:lpstr>HealthySteps Template</vt:lpstr>
      <vt:lpstr>HealthySteps Titles and Dividers</vt:lpstr>
      <vt:lpstr>HealthySteps Helps States Achieve ECCS P-3 Objectives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Danielle Robbio</dc:creator>
  <cp:keywords/>
  <dc:description/>
  <cp:lastModifiedBy>Linda Kuo</cp:lastModifiedBy>
  <cp:revision>32</cp:revision>
  <dcterms:created xsi:type="dcterms:W3CDTF">2019-12-27T16:50:45Z</dcterms:created>
  <dcterms:modified xsi:type="dcterms:W3CDTF">2021-02-05T19:17:49Z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0x010100FED9E26F9328FB4EA316807337AAE32A</vt:lpwstr>
  </property>
  <property fmtid="{D5CDD505-2E9C-101B-9397-08002B2CF9AE}" pid="3" name="ArticulateGUID">
    <vt:lpwstr>2360125D-9128-4DC0-8392-003B516F3231</vt:lpwstr>
  </property>
  <property fmtid="{D5CDD505-2E9C-101B-9397-08002B2CF9AE}" pid="4" name="ArticulatePath">
    <vt:lpwstr>HealthySteps and ECCS P-3 crosswalk v4 (002)</vt:lpwstr>
  </property>
  <property fmtid="{D5CDD505-2E9C-101B-9397-08002B2CF9AE}" pid="5" name="MSIP_Label_e4ce09fd-30b8-4231-b85e-6a7305b44896_Enabled">
    <vt:lpwstr>True</vt:lpwstr>
  </property>
  <property fmtid="{D5CDD505-2E9C-101B-9397-08002B2CF9AE}" pid="6" name="MSIP_Label_e4ce09fd-30b8-4231-b85e-6a7305b44896_SiteId">
    <vt:lpwstr>6fcec4dc-5068-43d5-af7b-80ad58da1056</vt:lpwstr>
  </property>
  <property fmtid="{D5CDD505-2E9C-101B-9397-08002B2CF9AE}" pid="7" name="MSIP_Label_e4ce09fd-30b8-4231-b85e-6a7305b44896_Owner">
    <vt:lpwstr>lkuo@zerotothree.org</vt:lpwstr>
  </property>
  <property fmtid="{D5CDD505-2E9C-101B-9397-08002B2CF9AE}" pid="8" name="MSIP_Label_e4ce09fd-30b8-4231-b85e-6a7305b44896_SetDate">
    <vt:lpwstr>2021-02-05T17:55:44.0992185Z</vt:lpwstr>
  </property>
  <property fmtid="{D5CDD505-2E9C-101B-9397-08002B2CF9AE}" pid="9" name="MSIP_Label_e4ce09fd-30b8-4231-b85e-6a7305b44896_Name">
    <vt:lpwstr>General</vt:lpwstr>
  </property>
  <property fmtid="{D5CDD505-2E9C-101B-9397-08002B2CF9AE}" pid="10" name="MSIP_Label_e4ce09fd-30b8-4231-b85e-6a7305b44896_Application">
    <vt:lpwstr>Microsoft Azure Information Protection</vt:lpwstr>
  </property>
  <property fmtid="{D5CDD505-2E9C-101B-9397-08002B2CF9AE}" pid="11" name="MSIP_Label_e4ce09fd-30b8-4231-b85e-6a7305b44896_ActionId">
    <vt:lpwstr>51090f26-5c30-4219-8667-dd738b97f30b</vt:lpwstr>
  </property>
  <property fmtid="{D5CDD505-2E9C-101B-9397-08002B2CF9AE}" pid="12" name="MSIP_Label_e4ce09fd-30b8-4231-b85e-6a7305b44896_Extended_MSFT_Method">
    <vt:lpwstr>Automatic</vt:lpwstr>
  </property>
  <property fmtid="{D5CDD505-2E9C-101B-9397-08002B2CF9AE}" pid="13" name="Sensitivity">
    <vt:lpwstr>General</vt:lpwstr>
  </property>
</Properties>
</file>