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Relationship Id="rId4" Type="http://schemas.openxmlformats.org/officeDocument/2006/relationships/custom-properties" Target="docProps/custom.xml" /><Relationship Id="rId5" Type="http://schemas.microsoft.com/office/2020/02/relationships/classificationlabels" Target="docMetadata/LabelInfo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69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5614"/>
    <a:srgbClr val="4E4B48"/>
    <a:srgbClr val="FFC600"/>
    <a:srgbClr val="78AA00"/>
    <a:srgbClr val="5F259F"/>
    <a:srgbClr val="A518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08E290-2F1B-45CE-9E9F-7055D5CF68E6}" v="2" dt="2025-11-21T20:38:33.6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712" autoAdjust="0"/>
  </p:normalViewPr>
  <p:slideViewPr>
    <p:cSldViewPr snapToGrid="0">
      <p:cViewPr varScale="1">
        <p:scale>
          <a:sx n="68" d="100"/>
          <a:sy n="68" d="100"/>
        </p:scale>
        <p:origin x="48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nor Andrea" userId="e5e91d44-b141-41d6-9142-3253788c26fe" providerId="ADAL" clId="{C1F8B2C9-950F-4F46-9DE6-5A7588E62BE0}"/>
    <pc:docChg chg="custSel addSld delSld modSld">
      <pc:chgData name="Minor Andrea" userId="e5e91d44-b141-41d6-9142-3253788c26fe" providerId="ADAL" clId="{C1F8B2C9-950F-4F46-9DE6-5A7588E62BE0}" dt="2025-11-21T20:38:45.212" v="4" actId="27636"/>
      <pc:docMkLst>
        <pc:docMk/>
      </pc:docMkLst>
      <pc:sldChg chg="del">
        <pc:chgData name="Minor Andrea" userId="e5e91d44-b141-41d6-9142-3253788c26fe" providerId="ADAL" clId="{C1F8B2C9-950F-4F46-9DE6-5A7588E62BE0}" dt="2025-11-21T20:38:40.619" v="2" actId="2696"/>
        <pc:sldMkLst>
          <pc:docMk/>
          <pc:sldMk cId="4113557877" sldId="774"/>
        </pc:sldMkLst>
      </pc:sldChg>
      <pc:sldChg chg="modSp add mod modNotesTx">
        <pc:chgData name="Minor Andrea" userId="e5e91d44-b141-41d6-9142-3253788c26fe" providerId="ADAL" clId="{C1F8B2C9-950F-4F46-9DE6-5A7588E62BE0}" dt="2025-11-21T20:38:45.212" v="4" actId="27636"/>
        <pc:sldMkLst>
          <pc:docMk/>
          <pc:sldMk cId="3717482829" sldId="2697"/>
        </pc:sldMkLst>
        <pc:spChg chg="mod">
          <ac:chgData name="Minor Andrea" userId="e5e91d44-b141-41d6-9142-3253788c26fe" providerId="ADAL" clId="{C1F8B2C9-950F-4F46-9DE6-5A7588E62BE0}" dt="2025-11-21T20:38:45.212" v="4" actId="27636"/>
          <ac:spMkLst>
            <pc:docMk/>
            <pc:sldMk cId="3717482829" sldId="2697"/>
            <ac:spMk id="4" creationId="{05CC9F8D-3928-8986-730D-4BB6F956681D}"/>
          </ac:spMkLst>
        </pc:spChg>
      </pc:sldChg>
      <pc:sldMasterChg chg="delSldLayout">
        <pc:chgData name="Minor Andrea" userId="e5e91d44-b141-41d6-9142-3253788c26fe" providerId="ADAL" clId="{C1F8B2C9-950F-4F46-9DE6-5A7588E62BE0}" dt="2025-11-21T20:38:40.619" v="2" actId="2696"/>
        <pc:sldMasterMkLst>
          <pc:docMk/>
          <pc:sldMasterMk cId="2598204385" sldId="2147483660"/>
        </pc:sldMasterMkLst>
        <pc:sldLayoutChg chg="del">
          <pc:chgData name="Minor Andrea" userId="e5e91d44-b141-41d6-9142-3253788c26fe" providerId="ADAL" clId="{C1F8B2C9-950F-4F46-9DE6-5A7588E62BE0}" dt="2025-11-21T20:38:40.619" v="2" actId="2696"/>
          <pc:sldLayoutMkLst>
            <pc:docMk/>
            <pc:sldMasterMk cId="2598204385" sldId="2147483660"/>
            <pc:sldLayoutMk cId="3885554908" sldId="2147483661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A64BC1-B122-43D3-BCDC-40FA451625EA}" type="datetimeFigureOut">
              <a:rPr lang="en-US" smtClean="0"/>
              <a:t>11/21/2025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6EEAA6-263D-4011-82E2-AD30561701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891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Map out the journey of a home visit or other interaction by indicating where the parent/ caregiver or other person was on the FAN and which core process you used to match them. </a:t>
            </a:r>
          </a:p>
          <a:p>
            <a:pPr lvl="0"/>
            <a:r>
              <a:rPr lang="en-US" b="1" dirty="0"/>
              <a:t>Drag the colored bubbles to the game board to create your story. If it helps, you can also write your story here.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1467" tIns="45734" rIns="91467" bIns="45734"/>
          <a:lstStyle/>
          <a:p>
            <a:pPr marL="0" marR="0" lvl="0" indent="0" algn="r" defTabSz="9146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398C9F-D495-42A4-AD21-519F3BA52E7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6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3286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87552" y="694945"/>
            <a:ext cx="10594848" cy="682814"/>
          </a:xfrm>
          <a:prstGeom prst="rect">
            <a:avLst/>
          </a:prstGeom>
        </p:spPr>
        <p:txBody>
          <a:bodyPr/>
          <a:lstStyle/>
          <a:p>
            <a:r>
              <a:rPr lang="en-US"/>
              <a:t>Title Here, Calibri Bold 36pt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9E2996C-95C0-8E43-BBBE-CC6F481F8A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987553" y="1386420"/>
            <a:ext cx="10593916" cy="5993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rgbClr val="0090DA"/>
                </a:solidFill>
              </a:defRPr>
            </a:lvl1pPr>
          </a:lstStyle>
          <a:p>
            <a:pPr lvl="0"/>
            <a:r>
              <a:rPr lang="en-US"/>
              <a:t>Subtitle Here, Calibri 32pt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88486" y="1985818"/>
            <a:ext cx="10593916" cy="409799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Content here, Calibri 28pt</a:t>
            </a:r>
          </a:p>
          <a:p>
            <a:pPr lvl="1"/>
            <a:r>
              <a:rPr lang="en-US"/>
              <a:t>More Content, Calibri 22pt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60193" y="6551040"/>
            <a:ext cx="7764441" cy="20005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300">
                <a:solidFill>
                  <a:srgbClr val="FFFFFF"/>
                </a:solidFill>
              </a:defRPr>
            </a:lvl1pPr>
          </a:lstStyle>
          <a:p>
            <a:r>
              <a:rPr lang="en-US"/>
              <a:t>Add Title, Area of Focus, or Delete Box Entirely</a:t>
            </a:r>
          </a:p>
        </p:txBody>
      </p:sp>
    </p:spTree>
    <p:extLst>
      <p:ext uri="{BB962C8B-B14F-4D97-AF65-F5344CB8AC3E}">
        <p14:creationId xmlns:p14="http://schemas.microsoft.com/office/powerpoint/2010/main" val="34717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ection Divider">
    <p:bg>
      <p:bgPr>
        <a:solidFill>
          <a:srgbClr val="009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60193" y="6551040"/>
            <a:ext cx="7764441" cy="200055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Add Title, Area of Focus, or Delete Box Entirely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2996C-95C0-8E43-BBBE-CC6F481F8A8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5360" y="1389887"/>
            <a:ext cx="9912096" cy="3657600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Divider Slide Copy Here</a:t>
            </a:r>
            <a:br>
              <a:rPr lang="en-US"/>
            </a:br>
            <a:r>
              <a:rPr lang="en-US"/>
              <a:t>Calibri Bold 36pt</a:t>
            </a:r>
            <a:br>
              <a:rPr lang="en-US"/>
            </a:br>
            <a:r>
              <a:rPr lang="en-US"/>
              <a:t>Allows for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905513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Divi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60193" y="6551040"/>
            <a:ext cx="7764441" cy="200055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Add Title, Area of Focus, or Delete Box Entirely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2996C-95C0-8E43-BBBE-CC6F481F8A8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5360" y="1389887"/>
            <a:ext cx="9912096" cy="3657600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Divider Slide Copy Here</a:t>
            </a:r>
            <a:br>
              <a:rPr lang="en-US"/>
            </a:br>
            <a:r>
              <a:rPr lang="en-US"/>
              <a:t>Calibri Bold 36pt</a:t>
            </a:r>
            <a:br>
              <a:rPr lang="en-US"/>
            </a:br>
            <a:r>
              <a:rPr lang="en-US"/>
              <a:t>Allows for multiple lines</a:t>
            </a:r>
          </a:p>
        </p:txBody>
      </p:sp>
    </p:spTree>
    <p:extLst>
      <p:ext uri="{BB962C8B-B14F-4D97-AF65-F5344CB8AC3E}">
        <p14:creationId xmlns:p14="http://schemas.microsoft.com/office/powerpoint/2010/main" val="2102596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7552" y="694945"/>
            <a:ext cx="10594848" cy="68281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552" y="1377760"/>
            <a:ext cx="10594848" cy="47484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383322"/>
            <a:ext cx="3860800" cy="20005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9FA1E-0724-4066-A055-05ED5B8564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8074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Grp="1"/>
          </p:cNvSpPr>
          <p:nvPr>
            <p:ph type="dt" sz="half" idx="7"/>
          </p:nvPr>
        </p:nvSpPr>
        <p:spPr>
          <a:xfrm>
            <a:off x="609601" y="6245222"/>
            <a:ext cx="2844796" cy="47624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Rectangle 5"/>
          <p:cNvSpPr txBox="1">
            <a:spLocks noGrp="1"/>
          </p:cNvSpPr>
          <p:nvPr>
            <p:ph type="ftr" sz="quarter" idx="9"/>
          </p:nvPr>
        </p:nvSpPr>
        <p:spPr>
          <a:xfrm>
            <a:off x="3060193" y="6551040"/>
            <a:ext cx="7764441" cy="20005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Rectangle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3AB5475-E065-469D-864E-501FF9896139}" type="slidenum">
              <a:rPr/>
              <a:pPr lv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832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3643-355C-44CE-8954-8C4B53A438D3}" type="datetimeFigureOut">
              <a:rPr lang="en-US" smtClean="0"/>
              <a:t>11/21/2025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60193" y="6551040"/>
            <a:ext cx="7764441" cy="20005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3B2D1-0582-4BCD-979A-9AC9BE9B40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1536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0">
            <a:extLst>
              <a:ext uri="{FF2B5EF4-FFF2-40B4-BE49-F238E27FC236}">
                <a16:creationId xmlns:a16="http://schemas.microsoft.com/office/drawing/2014/main" id="{8BD77CFE-3F0C-7E84-CB18-ECB4BEE11F14}"/>
              </a:ext>
            </a:extLst>
          </p:cNvPr>
          <p:cNvSpPr/>
          <p:nvPr userDrawn="1"/>
        </p:nvSpPr>
        <p:spPr>
          <a:xfrm rot="5400000">
            <a:off x="-797940" y="4336351"/>
            <a:ext cx="4499610" cy="4445273"/>
          </a:xfrm>
          <a:custGeom>
            <a:avLst/>
            <a:gdLst>
              <a:gd name="connsiteX0" fmla="*/ 2887345 w 4419600"/>
              <a:gd name="connsiteY0" fmla="*/ 0 h 4366229"/>
              <a:gd name="connsiteX1" fmla="*/ 4263625 w 4419600"/>
              <a:gd name="connsiteY1" fmla="*/ 348487 h 4366229"/>
              <a:gd name="connsiteX2" fmla="*/ 4419600 w 4419600"/>
              <a:gd name="connsiteY2" fmla="*/ 443244 h 4366229"/>
              <a:gd name="connsiteX3" fmla="*/ 4419600 w 4419600"/>
              <a:gd name="connsiteY3" fmla="*/ 4366229 h 4366229"/>
              <a:gd name="connsiteX4" fmla="*/ 410821 w 4419600"/>
              <a:gd name="connsiteY4" fmla="*/ 4366229 h 4366229"/>
              <a:gd name="connsiteX5" fmla="*/ 348487 w 4419600"/>
              <a:gd name="connsiteY5" fmla="*/ 4263626 h 4366229"/>
              <a:gd name="connsiteX6" fmla="*/ 0 w 4419600"/>
              <a:gd name="connsiteY6" fmla="*/ 2887345 h 4366229"/>
              <a:gd name="connsiteX7" fmla="*/ 2887345 w 4419600"/>
              <a:gd name="connsiteY7" fmla="*/ 0 h 436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19600" h="4366229">
                <a:moveTo>
                  <a:pt x="2887345" y="0"/>
                </a:moveTo>
                <a:cubicBezTo>
                  <a:pt x="3385669" y="0"/>
                  <a:pt x="3854508" y="126241"/>
                  <a:pt x="4263625" y="348487"/>
                </a:cubicBezTo>
                <a:lnTo>
                  <a:pt x="4419600" y="443244"/>
                </a:lnTo>
                <a:lnTo>
                  <a:pt x="4419600" y="4366229"/>
                </a:lnTo>
                <a:lnTo>
                  <a:pt x="410821" y="4366229"/>
                </a:lnTo>
                <a:lnTo>
                  <a:pt x="348487" y="4263626"/>
                </a:lnTo>
                <a:cubicBezTo>
                  <a:pt x="126241" y="3854508"/>
                  <a:pt x="0" y="3385669"/>
                  <a:pt x="0" y="2887345"/>
                </a:cubicBezTo>
                <a:cubicBezTo>
                  <a:pt x="0" y="1292708"/>
                  <a:pt x="1292708" y="0"/>
                  <a:pt x="2887345" y="0"/>
                </a:cubicBezTo>
                <a:close/>
              </a:path>
            </a:pathLst>
          </a:custGeom>
          <a:solidFill>
            <a:srgbClr val="0070C0">
              <a:alpha val="55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C8CC41-540C-0245-A379-0D1D84684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6231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D2F568E-3D36-E9E4-0ED2-3CB21B1A6E03}"/>
              </a:ext>
            </a:extLst>
          </p:cNvPr>
          <p:cNvSpPr/>
          <p:nvPr userDrawn="1"/>
        </p:nvSpPr>
        <p:spPr>
          <a:xfrm>
            <a:off x="10601441" y="-1024761"/>
            <a:ext cx="2652197" cy="2652197"/>
          </a:xfrm>
          <a:prstGeom prst="ellipse">
            <a:avLst/>
          </a:prstGeom>
          <a:solidFill>
            <a:srgbClr val="FFAC00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43710B9-84D2-3760-C3EA-2AADDE64ABC3}"/>
              </a:ext>
            </a:extLst>
          </p:cNvPr>
          <p:cNvSpPr/>
          <p:nvPr userDrawn="1"/>
        </p:nvSpPr>
        <p:spPr>
          <a:xfrm>
            <a:off x="0" y="6768000"/>
            <a:ext cx="12191999" cy="90000"/>
          </a:xfrm>
          <a:prstGeom prst="rect">
            <a:avLst/>
          </a:prstGeom>
          <a:gradFill>
            <a:gsLst>
              <a:gs pos="0">
                <a:schemeClr val="accent4"/>
              </a:gs>
              <a:gs pos="41000">
                <a:schemeClr val="accent5"/>
              </a:gs>
              <a:gs pos="100000">
                <a:srgbClr val="FFC00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91904E8-FC2C-A9A4-7777-4E5760ADBBD2}"/>
              </a:ext>
            </a:extLst>
          </p:cNvPr>
          <p:cNvGrpSpPr/>
          <p:nvPr userDrawn="1"/>
        </p:nvGrpSpPr>
        <p:grpSpPr>
          <a:xfrm>
            <a:off x="9381840" y="5797812"/>
            <a:ext cx="2545699" cy="696968"/>
            <a:chOff x="8321778" y="5644592"/>
            <a:chExt cx="3331547" cy="912120"/>
          </a:xfrm>
        </p:grpSpPr>
        <p:pic>
          <p:nvPicPr>
            <p:cNvPr id="13" name="Picture 12" descr="A black and blue logo&#10;&#10;AI-generated content may be incorrect.">
              <a:extLst>
                <a:ext uri="{FF2B5EF4-FFF2-40B4-BE49-F238E27FC236}">
                  <a16:creationId xmlns:a16="http://schemas.microsoft.com/office/drawing/2014/main" id="{064EF520-86B2-8230-ED95-E60E2157B1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24575" b="23930"/>
            <a:stretch/>
          </p:blipFill>
          <p:spPr>
            <a:xfrm>
              <a:off x="10189191" y="5659297"/>
              <a:ext cx="1464134" cy="816782"/>
            </a:xfrm>
            <a:prstGeom prst="rect">
              <a:avLst/>
            </a:prstGeom>
          </p:spPr>
        </p:pic>
        <p:pic>
          <p:nvPicPr>
            <p:cNvPr id="14" name="Picture 13" descr="A logo for a health care company&#10;&#10;AI-generated content may be incorrect.">
              <a:extLst>
                <a:ext uri="{FF2B5EF4-FFF2-40B4-BE49-F238E27FC236}">
                  <a16:creationId xmlns:a16="http://schemas.microsoft.com/office/drawing/2014/main" id="{545DB766-62F3-15D9-EA77-88DD6F5C0F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8321778" y="5644592"/>
              <a:ext cx="1464134" cy="912120"/>
            </a:xfrm>
            <a:prstGeom prst="rect">
              <a:avLst/>
            </a:prstGeom>
          </p:spPr>
        </p:pic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87A715B-0B59-2124-EEC3-9353EE2A2B5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987551" y="5644592"/>
              <a:ext cx="0" cy="912120"/>
            </a:xfrm>
            <a:prstGeom prst="line">
              <a:avLst/>
            </a:prstGeom>
            <a:ln w="38100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E1362FA0-5EBA-F9E1-CEFB-B8221AAD1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83324"/>
            <a:ext cx="9350991" cy="211456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900">
                <a:latin typeface="Roboto Cn" pitchFamily="2" charset="0"/>
                <a:ea typeface="Roboto Cn" pitchFamily="2" charset="0"/>
              </a:rPr>
              <a:t>© 2025 FACILITATING ATTUNED INTERACTIONS</a:t>
            </a:r>
          </a:p>
        </p:txBody>
      </p:sp>
    </p:spTree>
    <p:extLst>
      <p:ext uri="{BB962C8B-B14F-4D97-AF65-F5344CB8AC3E}">
        <p14:creationId xmlns:p14="http://schemas.microsoft.com/office/powerpoint/2010/main" val="1244611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87552" y="694943"/>
            <a:ext cx="10594848" cy="685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Title Here, Calibri Bold 36pt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060193" y="6551040"/>
            <a:ext cx="7764441" cy="200055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Add Title, Area of Focus, or Delete Box Entirely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9E2996C-95C0-8E43-BBBE-CC6F481F8A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492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87552" y="694945"/>
            <a:ext cx="10594848" cy="1213904"/>
          </a:xfrm>
          <a:prstGeom prst="rect">
            <a:avLst/>
          </a:prstGeom>
        </p:spPr>
        <p:txBody>
          <a:bodyPr anchor="t"/>
          <a:lstStyle>
            <a:lvl1pPr>
              <a:defRPr baseline="0"/>
            </a:lvl1pPr>
          </a:lstStyle>
          <a:p>
            <a:r>
              <a:rPr lang="en-US"/>
              <a:t>Title Here, Calibri Bold 36pt</a:t>
            </a:r>
            <a:br>
              <a:rPr lang="en-US"/>
            </a:br>
            <a:r>
              <a:rPr lang="en-US"/>
              <a:t>Allows for Two Lines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60193" y="6551040"/>
            <a:ext cx="7764441" cy="200055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Add Title, Area of Focus, or Delete Box Entirely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2996C-95C0-8E43-BBBE-CC6F481F8A8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 hasCustomPrompt="1"/>
          </p:nvPr>
        </p:nvSpPr>
        <p:spPr>
          <a:xfrm>
            <a:off x="988486" y="1984248"/>
            <a:ext cx="10593916" cy="409029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Content here, Calibri 28pt</a:t>
            </a:r>
          </a:p>
          <a:p>
            <a:pPr lvl="1"/>
            <a:r>
              <a:rPr lang="en-US"/>
              <a:t>More Content, Calibri 22pt</a:t>
            </a:r>
          </a:p>
        </p:txBody>
      </p:sp>
    </p:spTree>
    <p:extLst>
      <p:ext uri="{BB962C8B-B14F-4D97-AF65-F5344CB8AC3E}">
        <p14:creationId xmlns:p14="http://schemas.microsoft.com/office/powerpoint/2010/main" val="367742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87552" y="694944"/>
            <a:ext cx="10594848" cy="1216152"/>
          </a:xfrm>
          <a:prstGeom prst="rect">
            <a:avLst/>
          </a:prstGeom>
        </p:spPr>
        <p:txBody>
          <a:bodyPr anchor="t"/>
          <a:lstStyle>
            <a:lvl1pPr>
              <a:defRPr baseline="0"/>
            </a:lvl1pPr>
          </a:lstStyle>
          <a:p>
            <a:r>
              <a:rPr lang="en-US"/>
              <a:t>Title Here, Calibri Bold 36pt</a:t>
            </a:r>
            <a:br>
              <a:rPr lang="en-US"/>
            </a:br>
            <a:r>
              <a:rPr lang="en-US"/>
              <a:t>Allows for Two Lines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987554" y="1984248"/>
            <a:ext cx="5166012" cy="4141916"/>
          </a:xfrm>
          <a:prstGeom prst="rect">
            <a:avLst/>
          </a:prstGeom>
        </p:spPr>
        <p:txBody>
          <a:bodyPr/>
          <a:lstStyle>
            <a:lvl1pPr>
              <a:defRPr sz="2800" baseline="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Content here, Calibri 28pt</a:t>
            </a:r>
          </a:p>
          <a:p>
            <a:pPr lvl="1"/>
            <a:r>
              <a:rPr lang="en-US"/>
              <a:t>More Content, Calibri 22pt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416388" y="1984249"/>
            <a:ext cx="5166011" cy="414191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Second content box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60193" y="6551040"/>
            <a:ext cx="7764441" cy="200055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Add Title, Area of Focus, or Delete Box Entirely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2996C-95C0-8E43-BBBE-CC6F481F8A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675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Content,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87552" y="694944"/>
            <a:ext cx="10594848" cy="1216152"/>
          </a:xfrm>
          <a:prstGeom prst="rect">
            <a:avLst/>
          </a:prstGeom>
        </p:spPr>
        <p:txBody>
          <a:bodyPr anchor="t"/>
          <a:lstStyle>
            <a:lvl1pPr>
              <a:defRPr baseline="0"/>
            </a:lvl1pPr>
          </a:lstStyle>
          <a:p>
            <a:r>
              <a:rPr lang="en-US"/>
              <a:t>Title Here, Calibri Bold 36pt</a:t>
            </a:r>
            <a:br>
              <a:rPr lang="en-US"/>
            </a:br>
            <a:r>
              <a:rPr lang="en-US"/>
              <a:t>Allows for Two Lines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987554" y="1984248"/>
            <a:ext cx="5166012" cy="4142232"/>
          </a:xfrm>
          <a:prstGeom prst="rect">
            <a:avLst/>
          </a:prstGeom>
        </p:spPr>
        <p:txBody>
          <a:bodyPr/>
          <a:lstStyle>
            <a:lvl1pPr>
              <a:defRPr sz="2800" baseline="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Content here, Calibri 28pt</a:t>
            </a:r>
          </a:p>
          <a:p>
            <a:pPr lvl="1"/>
            <a:r>
              <a:rPr lang="en-US"/>
              <a:t>More Content, Calibri 22pt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416388" y="1984249"/>
            <a:ext cx="5166011" cy="414191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Photo/Other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60193" y="6551040"/>
            <a:ext cx="7764441" cy="200055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Add Title, Area of Focus, or Delete Box Entirely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2996C-95C0-8E43-BBBE-CC6F481F8A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473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Photo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87552" y="694944"/>
            <a:ext cx="10594848" cy="1216152"/>
          </a:xfrm>
          <a:prstGeom prst="rect">
            <a:avLst/>
          </a:prstGeom>
        </p:spPr>
        <p:txBody>
          <a:bodyPr anchor="t"/>
          <a:lstStyle>
            <a:lvl1pPr>
              <a:defRPr baseline="0"/>
            </a:lvl1pPr>
          </a:lstStyle>
          <a:p>
            <a:r>
              <a:rPr lang="en-US"/>
              <a:t>Title Here, Calibri Bold 36pt</a:t>
            </a:r>
            <a:br>
              <a:rPr lang="en-US"/>
            </a:br>
            <a:r>
              <a:rPr lang="en-US"/>
              <a:t>Allows for Two Lines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096434" y="1984249"/>
            <a:ext cx="5057129" cy="414191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Photo/Other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416390" y="1984249"/>
            <a:ext cx="5166012" cy="4141915"/>
          </a:xfrm>
          <a:prstGeom prst="rect">
            <a:avLst/>
          </a:prstGeom>
        </p:spPr>
        <p:txBody>
          <a:bodyPr/>
          <a:lstStyle>
            <a:lvl1pPr>
              <a:defRPr sz="2800" baseline="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Content here, Calibri 28pt</a:t>
            </a:r>
          </a:p>
          <a:p>
            <a:pPr lvl="1"/>
            <a:r>
              <a:rPr lang="en-US"/>
              <a:t>More content, Calibri 22pt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60193" y="6551040"/>
            <a:ext cx="7764441" cy="200055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Add Title, Area of Focus, or Delete Box Entirely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2996C-95C0-8E43-BBBE-CC6F481F8A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7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87552" y="694944"/>
            <a:ext cx="10594848" cy="1216152"/>
          </a:xfrm>
          <a:prstGeom prst="rect">
            <a:avLst/>
          </a:prstGeom>
        </p:spPr>
        <p:txBody>
          <a:bodyPr anchor="t"/>
          <a:lstStyle>
            <a:lvl1pPr>
              <a:defRPr baseline="0"/>
            </a:lvl1pPr>
          </a:lstStyle>
          <a:p>
            <a:r>
              <a:rPr lang="en-US"/>
              <a:t>Title Here, Calibri Bold 36pt</a:t>
            </a:r>
            <a:br>
              <a:rPr lang="en-US"/>
            </a:br>
            <a:r>
              <a:rPr lang="en-US"/>
              <a:t>Allows for Two Lines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096434" y="1984248"/>
            <a:ext cx="10485967" cy="41422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Photo/Other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60193" y="6551040"/>
            <a:ext cx="7764441" cy="200055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Add Title, Area of Focus, or Delete Box Entirely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2996C-95C0-8E43-BBBE-CC6F481F8A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18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096434" y="694945"/>
            <a:ext cx="10485967" cy="5431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Photo/Other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60193" y="6551040"/>
            <a:ext cx="7764441" cy="200055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Add Title, Area of Focus, or Delete Box Entirely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2996C-95C0-8E43-BBBE-CC6F481F8A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039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0" y="2"/>
            <a:ext cx="12192000" cy="640444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Photo/Other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60193" y="6551040"/>
            <a:ext cx="7764441" cy="200055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Add Title, Area of Focus, or Delete Box Entirely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2996C-95C0-8E43-BBBE-CC6F481F8A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995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6896"/>
            <a:ext cx="12192000" cy="451104"/>
          </a:xfrm>
          <a:prstGeom prst="rect">
            <a:avLst/>
          </a:prstGeom>
          <a:solidFill>
            <a:srgbClr val="0090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82401" y="6549955"/>
            <a:ext cx="482476" cy="2270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FFFFF"/>
                </a:solidFill>
              </a:defRPr>
            </a:lvl1pPr>
          </a:lstStyle>
          <a:p>
            <a:fld id="{79E2996C-95C0-8E43-BBBE-CC6F481F8A8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E715A5A-E882-43E6-B172-B28EAC5A2743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432015" y="6471557"/>
            <a:ext cx="2144946" cy="265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204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</p:sldLayoutIdLst>
  <p:hf hd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kern="1200" baseline="0">
          <a:solidFill>
            <a:srgbClr val="0090D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457200" rtl="0" eaLnBrk="1" latinLnBrk="0" hangingPunct="1">
        <a:lnSpc>
          <a:spcPct val="80000"/>
        </a:lnSpc>
        <a:spcBef>
          <a:spcPct val="20000"/>
        </a:spcBef>
        <a:buClr>
          <a:srgbClr val="0090DA"/>
        </a:buClr>
        <a:buSzPct val="110000"/>
        <a:buFont typeface="Arial"/>
        <a:buChar char="•"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2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E42BE13-1028-627C-375E-05A45139629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420033" y="6325222"/>
            <a:ext cx="482600" cy="2270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79E2996C-95C0-8E43-BBBE-CC6F481F8A8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CC9F8D-3928-8986-730D-4BB6F956681D}"/>
              </a:ext>
            </a:extLst>
          </p:cNvPr>
          <p:cNvSpPr txBox="1">
            <a:spLocks/>
          </p:cNvSpPr>
          <p:nvPr/>
        </p:nvSpPr>
        <p:spPr>
          <a:xfrm>
            <a:off x="620001" y="233278"/>
            <a:ext cx="11353676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0958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kern="1200" baseline="0">
                <a:solidFill>
                  <a:schemeClr val="tx1"/>
                </a:solidFill>
                <a:latin typeface="Dubai Medium" panose="020B0503030403030204" pitchFamily="34" charset="-78"/>
                <a:ea typeface="+mj-ea"/>
                <a:cs typeface="Dubai Medium" panose="020B0503030403030204" pitchFamily="34" charset="-78"/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174063"/>
                </a:solidFill>
                <a:effectLst/>
                <a:uLnTx/>
                <a:uFillTx/>
                <a:latin typeface="Calibri Bold" panose="020F0702030404030204" pitchFamily="34" charset="0"/>
                <a:ea typeface="Calibri Bold" panose="020F0702030404030204" pitchFamily="34" charset="0"/>
                <a:cs typeface="Calibri Bold" panose="020F0702030404030204" pitchFamily="34" charset="0"/>
              </a:rPr>
              <a:t>Journey of </a:t>
            </a: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rgbClr val="174063"/>
                </a:solidFill>
                <a:effectLst/>
                <a:uLnTx/>
                <a:uFillTx/>
                <a:latin typeface="Calibri Bold" panose="020F0702030404030204" pitchFamily="34" charset="0"/>
                <a:ea typeface="Calibri Bold" panose="020F0702030404030204" pitchFamily="34" charset="0"/>
                <a:cs typeface="Calibri Bold" panose="020F0702030404030204" pitchFamily="34" charset="0"/>
              </a:rPr>
              <a:t>an Interaction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174063"/>
              </a:solidFill>
              <a:effectLst/>
              <a:uLnTx/>
              <a:uFillTx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A49EDAFC-C57A-19DF-DDEB-54A5D7062D8D}"/>
              </a:ext>
            </a:extLst>
          </p:cNvPr>
          <p:cNvSpPr txBox="1">
            <a:spLocks/>
          </p:cNvSpPr>
          <p:nvPr/>
        </p:nvSpPr>
        <p:spPr>
          <a:xfrm>
            <a:off x="8448233" y="6020422"/>
            <a:ext cx="2844800" cy="476250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299FA1E-0724-4066-A055-05ED5B856411}" type="slidenum">
              <a:rPr lang="en-US" smtClean="0"/>
              <a:pPr>
                <a:defRPr/>
              </a:pPr>
              <a:t>1</a:t>
            </a:fld>
            <a:endParaRPr lang="en-US">
              <a:latin typeface="Calibri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CAA583D4-B7E0-E223-E6DB-3AD003F958D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38" y="1520469"/>
            <a:ext cx="6890015" cy="4738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grpSp>
        <p:nvGrpSpPr>
          <p:cNvPr id="10" name="Group 3">
            <a:extLst>
              <a:ext uri="{FF2B5EF4-FFF2-40B4-BE49-F238E27FC236}">
                <a16:creationId xmlns:a16="http://schemas.microsoft.com/office/drawing/2014/main" id="{1679B296-B487-6CA1-45AC-34786365007A}"/>
              </a:ext>
            </a:extLst>
          </p:cNvPr>
          <p:cNvGrpSpPr/>
          <p:nvPr/>
        </p:nvGrpSpPr>
        <p:grpSpPr bwMode="auto">
          <a:xfrm>
            <a:off x="7535152" y="1275623"/>
            <a:ext cx="4899618" cy="3705341"/>
            <a:chOff x="105420623" y="108128697"/>
            <a:chExt cx="4899765" cy="1467357"/>
          </a:xfrm>
        </p:grpSpPr>
        <p:sp>
          <p:nvSpPr>
            <p:cNvPr id="11" name="Text Box 4">
              <a:extLst>
                <a:ext uri="{FF2B5EF4-FFF2-40B4-BE49-F238E27FC236}">
                  <a16:creationId xmlns:a16="http://schemas.microsoft.com/office/drawing/2014/main" id="{CB4A662C-54E2-4CAC-BBB0-EB37EFF98475}"/>
                </a:ext>
              </a:extLst>
            </p:cNvPr>
            <p:cNvSpPr txBox="1"/>
            <p:nvPr/>
          </p:nvSpPr>
          <p:spPr bwMode="auto">
            <a:xfrm>
              <a:off x="106278512" y="108389813"/>
              <a:ext cx="4041876" cy="12062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5F259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= Mindful Self-Regulation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A5189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= Empathic Inquiry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78AA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= Collaborative Exploration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9B3A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C75614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= Capacity Building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lang="en-US" altLang="en-US" sz="2400">
                <a:solidFill>
                  <a:srgbClr val="C75614"/>
                </a:solidFill>
                <a:latin typeface="Calibri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C6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= Integration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AE008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4E4B48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= ARC</a:t>
              </a:r>
              <a:endParaRPr kumimoji="0" lang="en-US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4E4B48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75614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920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Text Box 5">
              <a:extLst>
                <a:ext uri="{FF2B5EF4-FFF2-40B4-BE49-F238E27FC236}">
                  <a16:creationId xmlns:a16="http://schemas.microsoft.com/office/drawing/2014/main" id="{0D9A9E17-0887-3253-F325-9893F3D29E16}"/>
                </a:ext>
              </a:extLst>
            </p:cNvPr>
            <p:cNvSpPr txBox="1"/>
            <p:nvPr/>
          </p:nvSpPr>
          <p:spPr bwMode="auto">
            <a:xfrm>
              <a:off x="105420623" y="108128697"/>
              <a:ext cx="4768947" cy="307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174063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KEY</a:t>
              </a:r>
            </a:p>
          </p:txBody>
        </p:sp>
      </p:grpSp>
      <p:pic>
        <p:nvPicPr>
          <p:cNvPr id="13" name="Picture 12" descr="A white letter in a circle&#10;&#10;Description automatically generated">
            <a:extLst>
              <a:ext uri="{FF2B5EF4-FFF2-40B4-BE49-F238E27FC236}">
                <a16:creationId xmlns:a16="http://schemas.microsoft.com/office/drawing/2014/main" id="{131E88E7-2C3C-2873-A805-F249BD5250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267" y="5558632"/>
            <a:ext cx="493227" cy="562500"/>
          </a:xfrm>
          <a:prstGeom prst="rect">
            <a:avLst/>
          </a:prstGeom>
        </p:spPr>
      </p:pic>
      <p:pic>
        <p:nvPicPr>
          <p:cNvPr id="14" name="Picture 13" descr="A green circle with white letters on it&#10;&#10;Description automatically generated">
            <a:extLst>
              <a:ext uri="{FF2B5EF4-FFF2-40B4-BE49-F238E27FC236}">
                <a16:creationId xmlns:a16="http://schemas.microsoft.com/office/drawing/2014/main" id="{507B868E-756C-4F55-7D48-617143FCC0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455" y="3457973"/>
            <a:ext cx="629002" cy="484914"/>
          </a:xfrm>
          <a:prstGeom prst="rect">
            <a:avLst/>
          </a:prstGeom>
        </p:spPr>
      </p:pic>
      <p:pic>
        <p:nvPicPr>
          <p:cNvPr id="15" name="Picture 14" descr="A purple circle with a white letter on it&#10;&#10;Description automatically generated">
            <a:extLst>
              <a:ext uri="{FF2B5EF4-FFF2-40B4-BE49-F238E27FC236}">
                <a16:creationId xmlns:a16="http://schemas.microsoft.com/office/drawing/2014/main" id="{77F2745C-DC3D-CBBD-E9A6-FE3792345C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389" y="2720474"/>
            <a:ext cx="468288" cy="562500"/>
          </a:xfrm>
          <a:prstGeom prst="rect">
            <a:avLst/>
          </a:prstGeom>
        </p:spPr>
      </p:pic>
      <p:pic>
        <p:nvPicPr>
          <p:cNvPr id="16" name="Picture 15" descr="A yellow circle with a white letter in it&#10;&#10;Description automatically generated">
            <a:extLst>
              <a:ext uri="{FF2B5EF4-FFF2-40B4-BE49-F238E27FC236}">
                <a16:creationId xmlns:a16="http://schemas.microsoft.com/office/drawing/2014/main" id="{9BD5CF96-DCA0-72D8-25C3-FE5AC8D6B4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590" y="4837264"/>
            <a:ext cx="454434" cy="615148"/>
          </a:xfrm>
          <a:prstGeom prst="rect">
            <a:avLst/>
          </a:prstGeom>
        </p:spPr>
      </p:pic>
      <p:pic>
        <p:nvPicPr>
          <p:cNvPr id="17" name="Picture 16" descr="A purple circle with white letter m&#10;&#10;Description automatically generated">
            <a:extLst>
              <a:ext uri="{FF2B5EF4-FFF2-40B4-BE49-F238E27FC236}">
                <a16:creationId xmlns:a16="http://schemas.microsoft.com/office/drawing/2014/main" id="{663F14C0-5B90-614E-9A4C-7E1835B470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824" y="1966347"/>
            <a:ext cx="556958" cy="562500"/>
          </a:xfrm>
          <a:prstGeom prst="rect">
            <a:avLst/>
          </a:prstGeom>
        </p:spPr>
      </p:pic>
      <p:pic>
        <p:nvPicPr>
          <p:cNvPr id="18" name="Picture 17" descr="A white letters in a circle&#10;&#10;Description automatically generated">
            <a:extLst>
              <a:ext uri="{FF2B5EF4-FFF2-40B4-BE49-F238E27FC236}">
                <a16:creationId xmlns:a16="http://schemas.microsoft.com/office/drawing/2014/main" id="{682AE1E2-317F-F477-4F40-719FBE097C1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455" y="4202296"/>
            <a:ext cx="629002" cy="482143"/>
          </a:xfrm>
          <a:prstGeom prst="rect">
            <a:avLst/>
          </a:prstGeom>
        </p:spPr>
      </p:pic>
      <p:pic>
        <p:nvPicPr>
          <p:cNvPr id="19" name="Picture 18" descr="A purple circle with white letter m&#10;&#10;Description automatically generated">
            <a:extLst>
              <a:ext uri="{FF2B5EF4-FFF2-40B4-BE49-F238E27FC236}">
                <a16:creationId xmlns:a16="http://schemas.microsoft.com/office/drawing/2014/main" id="{01A19A62-DC41-F5B1-B7F6-4C9BF39B15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824" y="1966347"/>
            <a:ext cx="556958" cy="562500"/>
          </a:xfrm>
          <a:prstGeom prst="rect">
            <a:avLst/>
          </a:prstGeom>
        </p:spPr>
      </p:pic>
      <p:pic>
        <p:nvPicPr>
          <p:cNvPr id="20" name="Picture 19" descr="A purple circle with white letter m&#10;&#10;Description automatically generated">
            <a:extLst>
              <a:ext uri="{FF2B5EF4-FFF2-40B4-BE49-F238E27FC236}">
                <a16:creationId xmlns:a16="http://schemas.microsoft.com/office/drawing/2014/main" id="{EA181FFF-57C9-9E55-0143-E90F6CC2354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749" y="1966852"/>
            <a:ext cx="556958" cy="562500"/>
          </a:xfrm>
          <a:prstGeom prst="rect">
            <a:avLst/>
          </a:prstGeom>
        </p:spPr>
      </p:pic>
      <p:pic>
        <p:nvPicPr>
          <p:cNvPr id="21" name="Picture 20" descr="A purple circle with white letter m&#10;&#10;Description automatically generated">
            <a:extLst>
              <a:ext uri="{FF2B5EF4-FFF2-40B4-BE49-F238E27FC236}">
                <a16:creationId xmlns:a16="http://schemas.microsoft.com/office/drawing/2014/main" id="{8D763686-AF22-EF49-001B-7FBC468D394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749" y="1971326"/>
            <a:ext cx="556958" cy="562500"/>
          </a:xfrm>
          <a:prstGeom prst="rect">
            <a:avLst/>
          </a:prstGeom>
        </p:spPr>
      </p:pic>
      <p:pic>
        <p:nvPicPr>
          <p:cNvPr id="22" name="Picture 21" descr="A purple circle with white letter m&#10;&#10;Description automatically generated">
            <a:extLst>
              <a:ext uri="{FF2B5EF4-FFF2-40B4-BE49-F238E27FC236}">
                <a16:creationId xmlns:a16="http://schemas.microsoft.com/office/drawing/2014/main" id="{CBB19B39-7491-B4F0-A837-D52D927ADDA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899" y="1982976"/>
            <a:ext cx="556958" cy="562500"/>
          </a:xfrm>
          <a:prstGeom prst="rect">
            <a:avLst/>
          </a:prstGeom>
        </p:spPr>
      </p:pic>
      <p:pic>
        <p:nvPicPr>
          <p:cNvPr id="23" name="Picture 22" descr="A purple circle with white letter m&#10;&#10;Description automatically generated">
            <a:extLst>
              <a:ext uri="{FF2B5EF4-FFF2-40B4-BE49-F238E27FC236}">
                <a16:creationId xmlns:a16="http://schemas.microsoft.com/office/drawing/2014/main" id="{99A509BB-7251-2875-7A8D-C305415B18D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049" y="1989178"/>
            <a:ext cx="556958" cy="562500"/>
          </a:xfrm>
          <a:prstGeom prst="rect">
            <a:avLst/>
          </a:prstGeom>
        </p:spPr>
      </p:pic>
      <p:pic>
        <p:nvPicPr>
          <p:cNvPr id="24" name="Picture 23" descr="A purple circle with white letter m&#10;&#10;Description automatically generated">
            <a:extLst>
              <a:ext uri="{FF2B5EF4-FFF2-40B4-BE49-F238E27FC236}">
                <a16:creationId xmlns:a16="http://schemas.microsoft.com/office/drawing/2014/main" id="{47AEEF6F-38B9-0EE3-CE72-54EFAAE23FF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749" y="1981561"/>
            <a:ext cx="556958" cy="562500"/>
          </a:xfrm>
          <a:prstGeom prst="rect">
            <a:avLst/>
          </a:prstGeom>
        </p:spPr>
      </p:pic>
      <p:pic>
        <p:nvPicPr>
          <p:cNvPr id="25" name="Picture 24" descr="A purple circle with white letter m&#10;&#10;Description automatically generated">
            <a:extLst>
              <a:ext uri="{FF2B5EF4-FFF2-40B4-BE49-F238E27FC236}">
                <a16:creationId xmlns:a16="http://schemas.microsoft.com/office/drawing/2014/main" id="{016F6152-7736-FB8C-B115-442AEBCCA41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885" y="2008790"/>
            <a:ext cx="556958" cy="562500"/>
          </a:xfrm>
          <a:prstGeom prst="rect">
            <a:avLst/>
          </a:prstGeom>
        </p:spPr>
      </p:pic>
      <p:pic>
        <p:nvPicPr>
          <p:cNvPr id="26" name="Picture 25" descr="A purple circle with white letter m&#10;&#10;Description automatically generated">
            <a:extLst>
              <a:ext uri="{FF2B5EF4-FFF2-40B4-BE49-F238E27FC236}">
                <a16:creationId xmlns:a16="http://schemas.microsoft.com/office/drawing/2014/main" id="{3F5309EB-BE60-5A3A-D517-006FA4AE90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2542" y="2003465"/>
            <a:ext cx="556958" cy="562500"/>
          </a:xfrm>
          <a:prstGeom prst="rect">
            <a:avLst/>
          </a:prstGeom>
        </p:spPr>
      </p:pic>
      <p:pic>
        <p:nvPicPr>
          <p:cNvPr id="27" name="Picture 26" descr="A purple circle with white letter m&#10;&#10;Description automatically generated">
            <a:extLst>
              <a:ext uri="{FF2B5EF4-FFF2-40B4-BE49-F238E27FC236}">
                <a16:creationId xmlns:a16="http://schemas.microsoft.com/office/drawing/2014/main" id="{0374013B-0670-DD50-413B-A276DF97C5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057" y="1976420"/>
            <a:ext cx="556958" cy="562500"/>
          </a:xfrm>
          <a:prstGeom prst="rect">
            <a:avLst/>
          </a:prstGeom>
        </p:spPr>
      </p:pic>
      <p:pic>
        <p:nvPicPr>
          <p:cNvPr id="28" name="Picture 27" descr="A purple circle with a white letter on it&#10;&#10;Description automatically generated">
            <a:extLst>
              <a:ext uri="{FF2B5EF4-FFF2-40B4-BE49-F238E27FC236}">
                <a16:creationId xmlns:a16="http://schemas.microsoft.com/office/drawing/2014/main" id="{6289372D-90A4-7DA9-91DE-FF4DD3A52B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664" y="2714078"/>
            <a:ext cx="468288" cy="562500"/>
          </a:xfrm>
          <a:prstGeom prst="rect">
            <a:avLst/>
          </a:prstGeom>
        </p:spPr>
      </p:pic>
      <p:pic>
        <p:nvPicPr>
          <p:cNvPr id="29" name="Picture 28" descr="A purple circle with a white letter on it&#10;&#10;Description automatically generated">
            <a:extLst>
              <a:ext uri="{FF2B5EF4-FFF2-40B4-BE49-F238E27FC236}">
                <a16:creationId xmlns:a16="http://schemas.microsoft.com/office/drawing/2014/main" id="{89F851A5-BF8E-FB4F-464E-95A1325F93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084" y="2706967"/>
            <a:ext cx="468288" cy="562500"/>
          </a:xfrm>
          <a:prstGeom prst="rect">
            <a:avLst/>
          </a:prstGeom>
        </p:spPr>
      </p:pic>
      <p:pic>
        <p:nvPicPr>
          <p:cNvPr id="30" name="Picture 29" descr="A purple circle with a white letter on it&#10;&#10;Description automatically generated">
            <a:extLst>
              <a:ext uri="{FF2B5EF4-FFF2-40B4-BE49-F238E27FC236}">
                <a16:creationId xmlns:a16="http://schemas.microsoft.com/office/drawing/2014/main" id="{5F283DB0-5EC8-7C39-43D9-6267BEFCAE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518" y="2725611"/>
            <a:ext cx="468288" cy="562500"/>
          </a:xfrm>
          <a:prstGeom prst="rect">
            <a:avLst/>
          </a:prstGeom>
        </p:spPr>
      </p:pic>
      <p:pic>
        <p:nvPicPr>
          <p:cNvPr id="31" name="Picture 30" descr="A purple circle with a white letter on it&#10;&#10;Description automatically generated">
            <a:extLst>
              <a:ext uri="{FF2B5EF4-FFF2-40B4-BE49-F238E27FC236}">
                <a16:creationId xmlns:a16="http://schemas.microsoft.com/office/drawing/2014/main" id="{ABF52F59-F766-1C84-C0F3-768376BFEA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440" y="2703688"/>
            <a:ext cx="468288" cy="562500"/>
          </a:xfrm>
          <a:prstGeom prst="rect">
            <a:avLst/>
          </a:prstGeom>
        </p:spPr>
      </p:pic>
      <p:pic>
        <p:nvPicPr>
          <p:cNvPr id="32" name="Picture 31" descr="A purple circle with a white letter on it&#10;&#10;Description automatically generated">
            <a:extLst>
              <a:ext uri="{FF2B5EF4-FFF2-40B4-BE49-F238E27FC236}">
                <a16:creationId xmlns:a16="http://schemas.microsoft.com/office/drawing/2014/main" id="{6698B608-242B-CC31-DE23-1A71DDAD8C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440" y="2692724"/>
            <a:ext cx="468288" cy="562500"/>
          </a:xfrm>
          <a:prstGeom prst="rect">
            <a:avLst/>
          </a:prstGeom>
        </p:spPr>
      </p:pic>
      <p:pic>
        <p:nvPicPr>
          <p:cNvPr id="33" name="Picture 32" descr="A purple circle with a white letter on it&#10;&#10;Description automatically generated">
            <a:extLst>
              <a:ext uri="{FF2B5EF4-FFF2-40B4-BE49-F238E27FC236}">
                <a16:creationId xmlns:a16="http://schemas.microsoft.com/office/drawing/2014/main" id="{25892989-A42B-5C42-8D54-7CDE97ED13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244" y="2733981"/>
            <a:ext cx="468288" cy="562500"/>
          </a:xfrm>
          <a:prstGeom prst="rect">
            <a:avLst/>
          </a:prstGeom>
        </p:spPr>
      </p:pic>
      <p:pic>
        <p:nvPicPr>
          <p:cNvPr id="34" name="Picture 33" descr="A purple circle with a white letter on it&#10;&#10;Description automatically generated">
            <a:extLst>
              <a:ext uri="{FF2B5EF4-FFF2-40B4-BE49-F238E27FC236}">
                <a16:creationId xmlns:a16="http://schemas.microsoft.com/office/drawing/2014/main" id="{281F4B89-6D5F-DD2F-1AB7-885DBBADCC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898" y="2703688"/>
            <a:ext cx="468288" cy="562500"/>
          </a:xfrm>
          <a:prstGeom prst="rect">
            <a:avLst/>
          </a:prstGeom>
        </p:spPr>
      </p:pic>
      <p:pic>
        <p:nvPicPr>
          <p:cNvPr id="35" name="Picture 34" descr="A purple circle with a white letter on it&#10;&#10;Description automatically generated">
            <a:extLst>
              <a:ext uri="{FF2B5EF4-FFF2-40B4-BE49-F238E27FC236}">
                <a16:creationId xmlns:a16="http://schemas.microsoft.com/office/drawing/2014/main" id="{4A1F964C-410B-3C3E-139E-D019B2BA56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450" y="2716077"/>
            <a:ext cx="468288" cy="562500"/>
          </a:xfrm>
          <a:prstGeom prst="rect">
            <a:avLst/>
          </a:prstGeom>
        </p:spPr>
      </p:pic>
      <p:pic>
        <p:nvPicPr>
          <p:cNvPr id="36" name="Picture 35" descr="A purple circle with a white letter on it&#10;&#10;Description automatically generated">
            <a:extLst>
              <a:ext uri="{FF2B5EF4-FFF2-40B4-BE49-F238E27FC236}">
                <a16:creationId xmlns:a16="http://schemas.microsoft.com/office/drawing/2014/main" id="{C041503F-7046-F71F-FC38-06B46C6825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152" y="2711896"/>
            <a:ext cx="468288" cy="562500"/>
          </a:xfrm>
          <a:prstGeom prst="rect">
            <a:avLst/>
          </a:prstGeom>
        </p:spPr>
      </p:pic>
      <p:pic>
        <p:nvPicPr>
          <p:cNvPr id="37" name="Picture 36" descr="A green circle with white letters on it&#10;&#10;Description automatically generated">
            <a:extLst>
              <a:ext uri="{FF2B5EF4-FFF2-40B4-BE49-F238E27FC236}">
                <a16:creationId xmlns:a16="http://schemas.microsoft.com/office/drawing/2014/main" id="{481602DF-7764-0216-2950-AC8432E5EB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265" y="3470362"/>
            <a:ext cx="629002" cy="484914"/>
          </a:xfrm>
          <a:prstGeom prst="rect">
            <a:avLst/>
          </a:prstGeom>
        </p:spPr>
      </p:pic>
      <p:pic>
        <p:nvPicPr>
          <p:cNvPr id="38" name="Picture 37" descr="A green circle with white letters on it&#10;&#10;Description automatically generated">
            <a:extLst>
              <a:ext uri="{FF2B5EF4-FFF2-40B4-BE49-F238E27FC236}">
                <a16:creationId xmlns:a16="http://schemas.microsoft.com/office/drawing/2014/main" id="{EA9053E7-819E-0FD6-E4F1-E71FFBD423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440" y="3469590"/>
            <a:ext cx="629002" cy="484914"/>
          </a:xfrm>
          <a:prstGeom prst="rect">
            <a:avLst/>
          </a:prstGeom>
        </p:spPr>
      </p:pic>
      <p:pic>
        <p:nvPicPr>
          <p:cNvPr id="39" name="Picture 38" descr="A green circle with white letters on it&#10;&#10;Description automatically generated">
            <a:extLst>
              <a:ext uri="{FF2B5EF4-FFF2-40B4-BE49-F238E27FC236}">
                <a16:creationId xmlns:a16="http://schemas.microsoft.com/office/drawing/2014/main" id="{639B6FA5-9E09-E7D3-11E7-C1F4E2B68B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694" y="3457973"/>
            <a:ext cx="629002" cy="484914"/>
          </a:xfrm>
          <a:prstGeom prst="rect">
            <a:avLst/>
          </a:prstGeom>
        </p:spPr>
      </p:pic>
      <p:pic>
        <p:nvPicPr>
          <p:cNvPr id="40" name="Picture 39" descr="A green circle with white letters on it&#10;&#10;Description automatically generated">
            <a:extLst>
              <a:ext uri="{FF2B5EF4-FFF2-40B4-BE49-F238E27FC236}">
                <a16:creationId xmlns:a16="http://schemas.microsoft.com/office/drawing/2014/main" id="{71460CC0-34D0-16B2-53CD-4E080CE937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49" y="3460776"/>
            <a:ext cx="629002" cy="484914"/>
          </a:xfrm>
          <a:prstGeom prst="rect">
            <a:avLst/>
          </a:prstGeom>
        </p:spPr>
      </p:pic>
      <p:pic>
        <p:nvPicPr>
          <p:cNvPr id="41" name="Picture 40" descr="A green circle with white letters on it&#10;&#10;Description automatically generated">
            <a:extLst>
              <a:ext uri="{FF2B5EF4-FFF2-40B4-BE49-F238E27FC236}">
                <a16:creationId xmlns:a16="http://schemas.microsoft.com/office/drawing/2014/main" id="{A59B8B07-552E-2DD6-07B7-CF4BED6E4D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265" y="3469590"/>
            <a:ext cx="629002" cy="484914"/>
          </a:xfrm>
          <a:prstGeom prst="rect">
            <a:avLst/>
          </a:prstGeom>
        </p:spPr>
      </p:pic>
      <p:pic>
        <p:nvPicPr>
          <p:cNvPr id="42" name="Picture 41" descr="A green circle with white letters on it&#10;&#10;Description automatically generated">
            <a:extLst>
              <a:ext uri="{FF2B5EF4-FFF2-40B4-BE49-F238E27FC236}">
                <a16:creationId xmlns:a16="http://schemas.microsoft.com/office/drawing/2014/main" id="{4AB67CD9-B85A-DCFA-6C0B-A7F4CF5139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265" y="3478940"/>
            <a:ext cx="629002" cy="484914"/>
          </a:xfrm>
          <a:prstGeom prst="rect">
            <a:avLst/>
          </a:prstGeom>
        </p:spPr>
      </p:pic>
      <p:pic>
        <p:nvPicPr>
          <p:cNvPr id="43" name="Picture 42" descr="A green circle with white letters on it&#10;&#10;Description automatically generated">
            <a:extLst>
              <a:ext uri="{FF2B5EF4-FFF2-40B4-BE49-F238E27FC236}">
                <a16:creationId xmlns:a16="http://schemas.microsoft.com/office/drawing/2014/main" id="{226AAC9A-21A4-B783-0E82-06632FE858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313" y="3488988"/>
            <a:ext cx="629002" cy="484914"/>
          </a:xfrm>
          <a:prstGeom prst="rect">
            <a:avLst/>
          </a:prstGeom>
        </p:spPr>
      </p:pic>
      <p:pic>
        <p:nvPicPr>
          <p:cNvPr id="44" name="Picture 43" descr="A green circle with white letters on it&#10;&#10;Description automatically generated">
            <a:extLst>
              <a:ext uri="{FF2B5EF4-FFF2-40B4-BE49-F238E27FC236}">
                <a16:creationId xmlns:a16="http://schemas.microsoft.com/office/drawing/2014/main" id="{6045DD57-E1B9-5525-5FB1-6F6AA89874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646" y="3477651"/>
            <a:ext cx="629002" cy="484914"/>
          </a:xfrm>
          <a:prstGeom prst="rect">
            <a:avLst/>
          </a:prstGeom>
        </p:spPr>
      </p:pic>
      <p:pic>
        <p:nvPicPr>
          <p:cNvPr id="45" name="Picture 44" descr="A green circle with white letters on it&#10;&#10;Description automatically generated">
            <a:extLst>
              <a:ext uri="{FF2B5EF4-FFF2-40B4-BE49-F238E27FC236}">
                <a16:creationId xmlns:a16="http://schemas.microsoft.com/office/drawing/2014/main" id="{C236A285-49BC-6193-0832-F83A886812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518" y="3469590"/>
            <a:ext cx="629002" cy="484914"/>
          </a:xfrm>
          <a:prstGeom prst="rect">
            <a:avLst/>
          </a:prstGeom>
        </p:spPr>
      </p:pic>
      <p:pic>
        <p:nvPicPr>
          <p:cNvPr id="46" name="Picture 45" descr="A white letters in a circle&#10;&#10;Description automatically generated">
            <a:extLst>
              <a:ext uri="{FF2B5EF4-FFF2-40B4-BE49-F238E27FC236}">
                <a16:creationId xmlns:a16="http://schemas.microsoft.com/office/drawing/2014/main" id="{7F86092D-0774-0FA3-C58B-BE3DB6FB8BB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518" y="4194620"/>
            <a:ext cx="629002" cy="482143"/>
          </a:xfrm>
          <a:prstGeom prst="rect">
            <a:avLst/>
          </a:prstGeom>
        </p:spPr>
      </p:pic>
      <p:pic>
        <p:nvPicPr>
          <p:cNvPr id="47" name="Picture 46" descr="A white letters in a circle&#10;&#10;Description automatically generated">
            <a:extLst>
              <a:ext uri="{FF2B5EF4-FFF2-40B4-BE49-F238E27FC236}">
                <a16:creationId xmlns:a16="http://schemas.microsoft.com/office/drawing/2014/main" id="{5E13111B-D249-2A4D-275A-E4C5CF812EC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49" y="4213913"/>
            <a:ext cx="629002" cy="482143"/>
          </a:xfrm>
          <a:prstGeom prst="rect">
            <a:avLst/>
          </a:prstGeom>
        </p:spPr>
      </p:pic>
      <p:pic>
        <p:nvPicPr>
          <p:cNvPr id="48" name="Picture 47" descr="A white letters in a circle&#10;&#10;Description automatically generated">
            <a:extLst>
              <a:ext uri="{FF2B5EF4-FFF2-40B4-BE49-F238E27FC236}">
                <a16:creationId xmlns:a16="http://schemas.microsoft.com/office/drawing/2014/main" id="{904CF2EC-683B-120F-6394-E94B830287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518" y="4183283"/>
            <a:ext cx="629002" cy="482143"/>
          </a:xfrm>
          <a:prstGeom prst="rect">
            <a:avLst/>
          </a:prstGeom>
        </p:spPr>
      </p:pic>
      <p:pic>
        <p:nvPicPr>
          <p:cNvPr id="49" name="Picture 48" descr="A white letters in a circle&#10;&#10;Description automatically generated">
            <a:extLst>
              <a:ext uri="{FF2B5EF4-FFF2-40B4-BE49-F238E27FC236}">
                <a16:creationId xmlns:a16="http://schemas.microsoft.com/office/drawing/2014/main" id="{0C59B4FE-80B0-9114-FF1F-B17C28BB2EB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518" y="4194130"/>
            <a:ext cx="629002" cy="482143"/>
          </a:xfrm>
          <a:prstGeom prst="rect">
            <a:avLst/>
          </a:prstGeom>
        </p:spPr>
      </p:pic>
      <p:pic>
        <p:nvPicPr>
          <p:cNvPr id="50" name="Picture 49" descr="A white letters in a circle&#10;&#10;Description automatically generated">
            <a:extLst>
              <a:ext uri="{FF2B5EF4-FFF2-40B4-BE49-F238E27FC236}">
                <a16:creationId xmlns:a16="http://schemas.microsoft.com/office/drawing/2014/main" id="{C97CA49F-480F-88E7-83BF-B092C5B6FBD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440" y="4194129"/>
            <a:ext cx="629002" cy="482143"/>
          </a:xfrm>
          <a:prstGeom prst="rect">
            <a:avLst/>
          </a:prstGeom>
        </p:spPr>
      </p:pic>
      <p:pic>
        <p:nvPicPr>
          <p:cNvPr id="51" name="Picture 50" descr="A white letters in a circle&#10;&#10;Description automatically generated">
            <a:extLst>
              <a:ext uri="{FF2B5EF4-FFF2-40B4-BE49-F238E27FC236}">
                <a16:creationId xmlns:a16="http://schemas.microsoft.com/office/drawing/2014/main" id="{63094941-4645-D864-016D-9153266E747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174" y="4213912"/>
            <a:ext cx="629002" cy="482143"/>
          </a:xfrm>
          <a:prstGeom prst="rect">
            <a:avLst/>
          </a:prstGeom>
        </p:spPr>
      </p:pic>
      <p:pic>
        <p:nvPicPr>
          <p:cNvPr id="52" name="Picture 51" descr="A white letters in a circle&#10;&#10;Description automatically generated">
            <a:extLst>
              <a:ext uri="{FF2B5EF4-FFF2-40B4-BE49-F238E27FC236}">
                <a16:creationId xmlns:a16="http://schemas.microsoft.com/office/drawing/2014/main" id="{A6A713BF-6EBF-A3DD-6058-2595EBEF0D2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143" y="4213142"/>
            <a:ext cx="629002" cy="482143"/>
          </a:xfrm>
          <a:prstGeom prst="rect">
            <a:avLst/>
          </a:prstGeom>
        </p:spPr>
      </p:pic>
      <p:pic>
        <p:nvPicPr>
          <p:cNvPr id="53" name="Picture 52" descr="A white letters in a circle&#10;&#10;Description automatically generated">
            <a:extLst>
              <a:ext uri="{FF2B5EF4-FFF2-40B4-BE49-F238E27FC236}">
                <a16:creationId xmlns:a16="http://schemas.microsoft.com/office/drawing/2014/main" id="{928EEB91-C108-9C4F-A826-7148DAA5D38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526" y="4220818"/>
            <a:ext cx="629002" cy="482143"/>
          </a:xfrm>
          <a:prstGeom prst="rect">
            <a:avLst/>
          </a:prstGeom>
        </p:spPr>
      </p:pic>
      <p:pic>
        <p:nvPicPr>
          <p:cNvPr id="54" name="Picture 53" descr="A white letters in a circle&#10;&#10;Description automatically generated">
            <a:extLst>
              <a:ext uri="{FF2B5EF4-FFF2-40B4-BE49-F238E27FC236}">
                <a16:creationId xmlns:a16="http://schemas.microsoft.com/office/drawing/2014/main" id="{1379E6E3-752F-7DB2-F307-8AF91248FCA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526" y="4214265"/>
            <a:ext cx="629002" cy="482143"/>
          </a:xfrm>
          <a:prstGeom prst="rect">
            <a:avLst/>
          </a:prstGeom>
        </p:spPr>
      </p:pic>
      <p:pic>
        <p:nvPicPr>
          <p:cNvPr id="55" name="Picture 54" descr="A yellow circle with a white letter in it&#10;&#10;Description automatically generated">
            <a:extLst>
              <a:ext uri="{FF2B5EF4-FFF2-40B4-BE49-F238E27FC236}">
                <a16:creationId xmlns:a16="http://schemas.microsoft.com/office/drawing/2014/main" id="{A2F62123-1684-2DB0-0255-F2A3C40F69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9164" y="4849182"/>
            <a:ext cx="454434" cy="615148"/>
          </a:xfrm>
          <a:prstGeom prst="rect">
            <a:avLst/>
          </a:prstGeom>
        </p:spPr>
      </p:pic>
      <p:pic>
        <p:nvPicPr>
          <p:cNvPr id="56" name="Picture 55" descr="A yellow circle with a white letter in it&#10;&#10;Description automatically generated">
            <a:extLst>
              <a:ext uri="{FF2B5EF4-FFF2-40B4-BE49-F238E27FC236}">
                <a16:creationId xmlns:a16="http://schemas.microsoft.com/office/drawing/2014/main" id="{F1D387E2-9159-A05A-FB09-0EF0BCA0E4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115" y="4857177"/>
            <a:ext cx="454434" cy="615148"/>
          </a:xfrm>
          <a:prstGeom prst="rect">
            <a:avLst/>
          </a:prstGeom>
        </p:spPr>
      </p:pic>
      <p:pic>
        <p:nvPicPr>
          <p:cNvPr id="57" name="Picture 56" descr="A yellow circle with a white letter in it&#10;&#10;Description automatically generated">
            <a:extLst>
              <a:ext uri="{FF2B5EF4-FFF2-40B4-BE49-F238E27FC236}">
                <a16:creationId xmlns:a16="http://schemas.microsoft.com/office/drawing/2014/main" id="{403E8668-23B9-539D-105F-0A2EF39681A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590" y="4849182"/>
            <a:ext cx="454434" cy="615148"/>
          </a:xfrm>
          <a:prstGeom prst="rect">
            <a:avLst/>
          </a:prstGeom>
        </p:spPr>
      </p:pic>
      <p:pic>
        <p:nvPicPr>
          <p:cNvPr id="58" name="Picture 57" descr="A yellow circle with a white letter in it&#10;&#10;Description automatically generated">
            <a:extLst>
              <a:ext uri="{FF2B5EF4-FFF2-40B4-BE49-F238E27FC236}">
                <a16:creationId xmlns:a16="http://schemas.microsoft.com/office/drawing/2014/main" id="{5CE80C54-D6F2-FF5C-D6DD-3D10EBD764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590" y="4849182"/>
            <a:ext cx="454434" cy="615148"/>
          </a:xfrm>
          <a:prstGeom prst="rect">
            <a:avLst/>
          </a:prstGeom>
        </p:spPr>
      </p:pic>
      <p:pic>
        <p:nvPicPr>
          <p:cNvPr id="59" name="Picture 58" descr="A yellow circle with a white letter in it&#10;&#10;Description automatically generated">
            <a:extLst>
              <a:ext uri="{FF2B5EF4-FFF2-40B4-BE49-F238E27FC236}">
                <a16:creationId xmlns:a16="http://schemas.microsoft.com/office/drawing/2014/main" id="{7C04000B-654E-A597-5745-21E362AE0E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7377" y="4869603"/>
            <a:ext cx="454434" cy="615148"/>
          </a:xfrm>
          <a:prstGeom prst="rect">
            <a:avLst/>
          </a:prstGeom>
        </p:spPr>
      </p:pic>
      <p:pic>
        <p:nvPicPr>
          <p:cNvPr id="60" name="Picture 59" descr="A yellow circle with a white letter in it&#10;&#10;Description automatically generated">
            <a:extLst>
              <a:ext uri="{FF2B5EF4-FFF2-40B4-BE49-F238E27FC236}">
                <a16:creationId xmlns:a16="http://schemas.microsoft.com/office/drawing/2014/main" id="{715CB53C-E8FF-1266-92CF-DEE502FD11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377" y="4848445"/>
            <a:ext cx="454434" cy="615148"/>
          </a:xfrm>
          <a:prstGeom prst="rect">
            <a:avLst/>
          </a:prstGeom>
        </p:spPr>
      </p:pic>
      <p:pic>
        <p:nvPicPr>
          <p:cNvPr id="61" name="Picture 60" descr="A yellow circle with a white letter in it&#10;&#10;Description automatically generated">
            <a:extLst>
              <a:ext uri="{FF2B5EF4-FFF2-40B4-BE49-F238E27FC236}">
                <a16:creationId xmlns:a16="http://schemas.microsoft.com/office/drawing/2014/main" id="{9A3D3868-0B8F-410D-07EF-076C7F826E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833" y="4849182"/>
            <a:ext cx="454434" cy="615148"/>
          </a:xfrm>
          <a:prstGeom prst="rect">
            <a:avLst/>
          </a:prstGeom>
        </p:spPr>
      </p:pic>
      <p:pic>
        <p:nvPicPr>
          <p:cNvPr id="62" name="Picture 61" descr="A yellow circle with a white letter in it&#10;&#10;Description automatically generated">
            <a:extLst>
              <a:ext uri="{FF2B5EF4-FFF2-40B4-BE49-F238E27FC236}">
                <a16:creationId xmlns:a16="http://schemas.microsoft.com/office/drawing/2014/main" id="{B453019C-8A3C-206B-5ED5-4032EE0223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833" y="4878558"/>
            <a:ext cx="454434" cy="615148"/>
          </a:xfrm>
          <a:prstGeom prst="rect">
            <a:avLst/>
          </a:prstGeom>
        </p:spPr>
      </p:pic>
      <p:pic>
        <p:nvPicPr>
          <p:cNvPr id="63" name="Picture 62" descr="A yellow circle with a white letter in it&#10;&#10;Description automatically generated">
            <a:extLst>
              <a:ext uri="{FF2B5EF4-FFF2-40B4-BE49-F238E27FC236}">
                <a16:creationId xmlns:a16="http://schemas.microsoft.com/office/drawing/2014/main" id="{83AE6F26-0100-7FA8-82AE-95ADC79BCE5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484" y="4878558"/>
            <a:ext cx="454434" cy="615148"/>
          </a:xfrm>
          <a:prstGeom prst="rect">
            <a:avLst/>
          </a:prstGeom>
        </p:spPr>
      </p:pic>
      <p:pic>
        <p:nvPicPr>
          <p:cNvPr id="64" name="Picture 63" descr="A yellow circle with a white letter in it&#10;&#10;Description automatically generated">
            <a:extLst>
              <a:ext uri="{FF2B5EF4-FFF2-40B4-BE49-F238E27FC236}">
                <a16:creationId xmlns:a16="http://schemas.microsoft.com/office/drawing/2014/main" id="{527AE3F0-110D-44A0-00BC-333AD85A4C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377" y="4878558"/>
            <a:ext cx="454434" cy="615148"/>
          </a:xfrm>
          <a:prstGeom prst="rect">
            <a:avLst/>
          </a:prstGeom>
        </p:spPr>
      </p:pic>
      <p:pic>
        <p:nvPicPr>
          <p:cNvPr id="65" name="Picture 64" descr="A white letter in a circle&#10;&#10;Description automatically generated">
            <a:extLst>
              <a:ext uri="{FF2B5EF4-FFF2-40B4-BE49-F238E27FC236}">
                <a16:creationId xmlns:a16="http://schemas.microsoft.com/office/drawing/2014/main" id="{3970A391-5BDD-6124-CD96-87B32B4B5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984" y="5558632"/>
            <a:ext cx="493227" cy="562500"/>
          </a:xfrm>
          <a:prstGeom prst="rect">
            <a:avLst/>
          </a:prstGeom>
        </p:spPr>
      </p:pic>
      <p:pic>
        <p:nvPicPr>
          <p:cNvPr id="66" name="Picture 65" descr="A white letter in a circle&#10;&#10;Description automatically generated">
            <a:extLst>
              <a:ext uri="{FF2B5EF4-FFF2-40B4-BE49-F238E27FC236}">
                <a16:creationId xmlns:a16="http://schemas.microsoft.com/office/drawing/2014/main" id="{6FA2F4C0-C9EF-4877-D26D-06AFF82268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484" y="5571230"/>
            <a:ext cx="493227" cy="562500"/>
          </a:xfrm>
          <a:prstGeom prst="rect">
            <a:avLst/>
          </a:prstGeom>
        </p:spPr>
      </p:pic>
      <p:pic>
        <p:nvPicPr>
          <p:cNvPr id="67" name="Picture 66" descr="A white letter in a circle&#10;&#10;Description automatically generated">
            <a:extLst>
              <a:ext uri="{FF2B5EF4-FFF2-40B4-BE49-F238E27FC236}">
                <a16:creationId xmlns:a16="http://schemas.microsoft.com/office/drawing/2014/main" id="{37B1F5E2-78E1-DD23-F5BA-6A014C369A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780" y="5546034"/>
            <a:ext cx="493227" cy="562500"/>
          </a:xfrm>
          <a:prstGeom prst="rect">
            <a:avLst/>
          </a:prstGeom>
        </p:spPr>
      </p:pic>
      <p:pic>
        <p:nvPicPr>
          <p:cNvPr id="68" name="Picture 67" descr="A white letter in a circle&#10;&#10;Description automatically generated">
            <a:extLst>
              <a:ext uri="{FF2B5EF4-FFF2-40B4-BE49-F238E27FC236}">
                <a16:creationId xmlns:a16="http://schemas.microsoft.com/office/drawing/2014/main" id="{C52D29DB-948B-57F4-E219-3579A6A44F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576" y="5560894"/>
            <a:ext cx="493227" cy="562500"/>
          </a:xfrm>
          <a:prstGeom prst="rect">
            <a:avLst/>
          </a:prstGeom>
        </p:spPr>
      </p:pic>
      <p:pic>
        <p:nvPicPr>
          <p:cNvPr id="69" name="Picture 68" descr="A white letter in a circle&#10;&#10;Description automatically generated">
            <a:extLst>
              <a:ext uri="{FF2B5EF4-FFF2-40B4-BE49-F238E27FC236}">
                <a16:creationId xmlns:a16="http://schemas.microsoft.com/office/drawing/2014/main" id="{2AA30AF6-6AA0-9C48-EA0C-8CC9588882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984" y="5579867"/>
            <a:ext cx="493227" cy="562500"/>
          </a:xfrm>
          <a:prstGeom prst="rect">
            <a:avLst/>
          </a:prstGeom>
        </p:spPr>
      </p:pic>
      <p:pic>
        <p:nvPicPr>
          <p:cNvPr id="70" name="Picture 69" descr="A white letter in a circle&#10;&#10;Description automatically generated">
            <a:extLst>
              <a:ext uri="{FF2B5EF4-FFF2-40B4-BE49-F238E27FC236}">
                <a16:creationId xmlns:a16="http://schemas.microsoft.com/office/drawing/2014/main" id="{EAD42F2B-99B7-4042-071A-4AFA40A9F3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3767" y="5559868"/>
            <a:ext cx="493227" cy="562500"/>
          </a:xfrm>
          <a:prstGeom prst="rect">
            <a:avLst/>
          </a:prstGeom>
        </p:spPr>
      </p:pic>
      <p:pic>
        <p:nvPicPr>
          <p:cNvPr id="71" name="Picture 70" descr="A white letter in a circle&#10;&#10;Description automatically generated">
            <a:extLst>
              <a:ext uri="{FF2B5EF4-FFF2-40B4-BE49-F238E27FC236}">
                <a16:creationId xmlns:a16="http://schemas.microsoft.com/office/drawing/2014/main" id="{D16DAD11-6374-DBB3-A9C9-14A29C7806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575" y="5549356"/>
            <a:ext cx="493227" cy="562500"/>
          </a:xfrm>
          <a:prstGeom prst="rect">
            <a:avLst/>
          </a:prstGeom>
        </p:spPr>
      </p:pic>
      <p:pic>
        <p:nvPicPr>
          <p:cNvPr id="72" name="Picture 71" descr="A white letter in a circle&#10;&#10;Description automatically generated">
            <a:extLst>
              <a:ext uri="{FF2B5EF4-FFF2-40B4-BE49-F238E27FC236}">
                <a16:creationId xmlns:a16="http://schemas.microsoft.com/office/drawing/2014/main" id="{6D60F3AB-274A-01FA-DCBC-6548D21F06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1062" y="5551021"/>
            <a:ext cx="493227" cy="562500"/>
          </a:xfrm>
          <a:prstGeom prst="rect">
            <a:avLst/>
          </a:prstGeom>
        </p:spPr>
      </p:pic>
      <p:pic>
        <p:nvPicPr>
          <p:cNvPr id="73" name="Picture 72" descr="A white letter in a circle&#10;&#10;Description automatically generated">
            <a:extLst>
              <a:ext uri="{FF2B5EF4-FFF2-40B4-BE49-F238E27FC236}">
                <a16:creationId xmlns:a16="http://schemas.microsoft.com/office/drawing/2014/main" id="{6B78B29C-2A64-BED8-3AC7-33595844E8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872" y="5579867"/>
            <a:ext cx="493227" cy="562500"/>
          </a:xfrm>
          <a:prstGeom prst="rect">
            <a:avLst/>
          </a:prstGeom>
        </p:spPr>
      </p:pic>
      <p:sp>
        <p:nvSpPr>
          <p:cNvPr id="74" name="Slide Number Placeholder 2">
            <a:extLst>
              <a:ext uri="{FF2B5EF4-FFF2-40B4-BE49-F238E27FC236}">
                <a16:creationId xmlns:a16="http://schemas.microsoft.com/office/drawing/2014/main" id="{1CDD86CD-D200-22A4-885B-05C3DFC91308}"/>
              </a:ext>
            </a:extLst>
          </p:cNvPr>
          <p:cNvSpPr txBox="1">
            <a:spLocks/>
          </p:cNvSpPr>
          <p:nvPr/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F44ACC64-EA92-704E-888C-ABE633F0599E}" type="slidenum">
              <a:rPr lang="en-US" altLang="en-US" smtClean="0">
                <a:solidFill>
                  <a:srgbClr val="174063"/>
                </a:solidFill>
                <a:latin typeface="Calibri"/>
              </a:rPr>
              <a:pPr algn="r">
                <a:defRPr/>
              </a:pPr>
              <a:t>1</a:t>
            </a:fld>
            <a:endParaRPr lang="en-US" altLang="en-US">
              <a:solidFill>
                <a:srgbClr val="174063"/>
              </a:solidFill>
              <a:latin typeface="Calibri"/>
            </a:endParaRPr>
          </a:p>
        </p:txBody>
      </p:sp>
      <p:sp>
        <p:nvSpPr>
          <p:cNvPr id="75" name="Footer Placeholder 2">
            <a:extLst>
              <a:ext uri="{FF2B5EF4-FFF2-40B4-BE49-F238E27FC236}">
                <a16:creationId xmlns:a16="http://schemas.microsoft.com/office/drawing/2014/main" id="{AB02FC06-12E9-9661-6654-7160105692E6}"/>
              </a:ext>
            </a:extLst>
          </p:cNvPr>
          <p:cNvSpPr txBox="1">
            <a:spLocks/>
          </p:cNvSpPr>
          <p:nvPr/>
        </p:nvSpPr>
        <p:spPr>
          <a:xfrm>
            <a:off x="838200" y="6283324"/>
            <a:ext cx="9350991" cy="211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>
                <a:latin typeface="Roboto Cn" pitchFamily="2" charset="0"/>
                <a:ea typeface="Roboto Cn" pitchFamily="2" charset="0"/>
              </a:rPr>
              <a:t>© 2025 FACILITATING ATTUNED INTERACTIONS</a:t>
            </a:r>
          </a:p>
        </p:txBody>
      </p:sp>
    </p:spTree>
    <p:extLst>
      <p:ext uri="{BB962C8B-B14F-4D97-AF65-F5344CB8AC3E}">
        <p14:creationId xmlns:p14="http://schemas.microsoft.com/office/powerpoint/2010/main" val="3717482829"/>
      </p:ext>
    </p:extLst>
  </p:cSld>
  <p:clrMapOvr>
    <a:masterClrMapping/>
  </p:clrMapOvr>
</p:sld>
</file>

<file path=ppt/theme/theme1.xml><?xml version="1.0" encoding="utf-8"?>
<a:theme xmlns:a="http://schemas.openxmlformats.org/drawingml/2006/main" name="Internal Slid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ED9E26F9328FB4EA316807337AAE32A" ma:contentTypeVersion="23" ma:contentTypeDescription="Create a new document." ma:contentTypeScope="" ma:versionID="c20c334b41c6fe371596664de61064c6">
  <xsd:schema xmlns:xsd="http://www.w3.org/2001/XMLSchema" xmlns:xs="http://www.w3.org/2001/XMLSchema" xmlns:p="http://schemas.microsoft.com/office/2006/metadata/properties" xmlns:ns1="http://schemas.microsoft.com/sharepoint/v3" xmlns:ns2="d9d8743b-ce3b-476e-be05-b9a60bbc4123" xmlns:ns3="1862fc3c-f404-4d9f-8a4f-e1a37553c6bf" xmlns:ns4="2b0696d2-03e8-4ed2-82a3-1f89a5fc7162" targetNamespace="http://schemas.microsoft.com/office/2006/metadata/properties" ma:root="true" ma:fieldsID="1115782f75c292c176627a23e9028b98" ns1:_="" ns2:_="" ns3:_="" ns4:_="">
    <xsd:import namespace="http://schemas.microsoft.com/sharepoint/v3"/>
    <xsd:import namespace="d9d8743b-ce3b-476e-be05-b9a60bbc4123"/>
    <xsd:import namespace="1862fc3c-f404-4d9f-8a4f-e1a37553c6bf"/>
    <xsd:import namespace="2b0696d2-03e8-4ed2-82a3-1f89a5fc716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SearchProperties" minOccurs="0"/>
                <xsd:element ref="ns3:MediaServiceObjectDetectorVersions" minOccurs="0"/>
                <xsd:element ref="ns3:MediaServiceBillingMetadata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3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d8743b-ce3b-476e-be05-b9a60bbc412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62fc3c-f404-4d9f-8a4f-e1a37553c6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20c59be4-22bc-445b-9645-97ad681149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0696d2-03e8-4ed2-82a3-1f89a5fc7162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83704c11-3cc2-45fd-a49c-125b0ee64cbf}" ma:internalName="TaxCatchAll" ma:showField="CatchAllData" ma:web="d9d8743b-ce3b-476e-be05-b9a60bbc412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TaxCatchAll xmlns="2b0696d2-03e8-4ed2-82a3-1f89a5fc7162" xsi:nil="true"/>
    <lcf76f155ced4ddcb4097134ff3c332f xmlns="1862fc3c-f404-4d9f-8a4f-e1a37553c6bf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F18A2B9-E565-4FBF-8EC1-D6270E7EF7F9}"/>
</file>

<file path=customXml/itemProps2.xml><?xml version="1.0" encoding="utf-8"?>
<ds:datastoreItem xmlns:ds="http://schemas.openxmlformats.org/officeDocument/2006/customXml" ds:itemID="{5391A49F-DF31-4887-9EEF-E17B5063136A}">
  <ds:schemaRefs>
    <ds:schemaRef ds:uri="1d850921-6356-4874-bf1b-6aea248bb6e7"/>
    <ds:schemaRef ds:uri="e9d6eee0-9a43-499e-bf4c-0331a8a55a9d"/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E47B1C56-B92F-4128-A95A-7AD6035342CD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e4ce09fd-30b8-4231-b85e-6a7305b44896}" enabled="1" method="Standard" siteId="{6fcec4dc-5068-43d5-af7b-80ad58da1056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96</Words>
  <Application>Microsoft Office PowerPoint</Application>
  <PresentationFormat>Widescreen</PresentationFormat>
  <Paragraphs>20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Bold</vt:lpstr>
      <vt:lpstr>Calibri Light</vt:lpstr>
      <vt:lpstr>Roboto Cn</vt:lpstr>
      <vt:lpstr>Internal Slides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Graham, Tori</dc:creator>
  <cp:lastModifiedBy>Minor Andrea</cp:lastModifiedBy>
  <cp:revision>1</cp:revision>
  <cp:lastPrinted>2023-11-21T19:13:24Z</cp:lastPrinted>
  <dcterms:created xsi:type="dcterms:W3CDTF">2023-10-19T17:10:48Z</dcterms:created>
  <dcterms:modified xsi:type="dcterms:W3CDTF">2025-11-21T20:38:46Z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0x010100FED9E26F9328FB4EA316807337AAE32A</vt:lpwstr>
  </property>
  <property fmtid="{D5CDD505-2E9C-101B-9397-08002B2CF9AE}" pid="3" name="MediaServiceImageTags">
    <vt:lpwstr/>
  </property>
</Properties>
</file>